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9" r:id="rId23"/>
    <p:sldId id="26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03E5B1-7936-4654-B680-E772BB8CDC4A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F186E8-7B12-48BD-8D86-600E4947C505}">
      <dgm:prSet/>
      <dgm:spPr/>
      <dgm:t>
        <a:bodyPr/>
        <a:lstStyle/>
        <a:p>
          <a:r>
            <a:rPr lang="en-US" b="1" i="0" dirty="0"/>
            <a:t>1. Marketplace Model</a:t>
          </a:r>
          <a:endParaRPr lang="en-US" dirty="0"/>
        </a:p>
      </dgm:t>
    </dgm:pt>
    <dgm:pt modelId="{F3599FF3-8BAA-4295-A200-76F24A983890}" type="parTrans" cxnId="{9931AB39-FFBE-4DCE-AD4C-C5434CF51E46}">
      <dgm:prSet/>
      <dgm:spPr/>
      <dgm:t>
        <a:bodyPr/>
        <a:lstStyle/>
        <a:p>
          <a:endParaRPr lang="en-US"/>
        </a:p>
      </dgm:t>
    </dgm:pt>
    <dgm:pt modelId="{B0E80520-F094-4DCB-86B4-2F71E7D3D27E}" type="sibTrans" cxnId="{9931AB39-FFBE-4DCE-AD4C-C5434CF51E46}">
      <dgm:prSet/>
      <dgm:spPr/>
      <dgm:t>
        <a:bodyPr/>
        <a:lstStyle/>
        <a:p>
          <a:endParaRPr lang="en-US"/>
        </a:p>
      </dgm:t>
    </dgm:pt>
    <dgm:pt modelId="{242402B9-99B2-41A2-AC76-E42DF06B7F40}">
      <dgm:prSet/>
      <dgm:spPr/>
      <dgm:t>
        <a:bodyPr/>
        <a:lstStyle/>
        <a:p>
          <a:r>
            <a:rPr lang="en-US" b="1" i="0"/>
            <a:t>Platform for third-party sellers</a:t>
          </a:r>
          <a:endParaRPr lang="en-US"/>
        </a:p>
      </dgm:t>
    </dgm:pt>
    <dgm:pt modelId="{918843A8-8903-407D-9587-A0FE189B5A81}" type="parTrans" cxnId="{A3B80D73-4579-40ED-B4D0-0D11F3D757A6}">
      <dgm:prSet/>
      <dgm:spPr/>
      <dgm:t>
        <a:bodyPr/>
        <a:lstStyle/>
        <a:p>
          <a:endParaRPr lang="en-US"/>
        </a:p>
      </dgm:t>
    </dgm:pt>
    <dgm:pt modelId="{EB8ED98B-3AB2-4843-BDB1-AD049459124C}" type="sibTrans" cxnId="{A3B80D73-4579-40ED-B4D0-0D11F3D757A6}">
      <dgm:prSet/>
      <dgm:spPr/>
      <dgm:t>
        <a:bodyPr/>
        <a:lstStyle/>
        <a:p>
          <a:endParaRPr lang="en-US"/>
        </a:p>
      </dgm:t>
    </dgm:pt>
    <dgm:pt modelId="{F8C61C10-2394-4031-A682-2EB4944D91EB}">
      <dgm:prSet/>
      <dgm:spPr/>
      <dgm:t>
        <a:bodyPr/>
        <a:lstStyle/>
        <a:p>
          <a:r>
            <a:rPr lang="en-US" b="1" i="0"/>
            <a:t>Commission-based revenue</a:t>
          </a:r>
          <a:endParaRPr lang="en-US"/>
        </a:p>
      </dgm:t>
    </dgm:pt>
    <dgm:pt modelId="{B00FA9B4-C2AD-4E0E-BDF3-D96CE734BD92}" type="parTrans" cxnId="{13673129-F366-47DA-821D-736D8454CEC1}">
      <dgm:prSet/>
      <dgm:spPr/>
      <dgm:t>
        <a:bodyPr/>
        <a:lstStyle/>
        <a:p>
          <a:endParaRPr lang="en-US"/>
        </a:p>
      </dgm:t>
    </dgm:pt>
    <dgm:pt modelId="{AA019615-9D6B-4AA0-9064-0A2434DBFE88}" type="sibTrans" cxnId="{13673129-F366-47DA-821D-736D8454CEC1}">
      <dgm:prSet/>
      <dgm:spPr/>
      <dgm:t>
        <a:bodyPr/>
        <a:lstStyle/>
        <a:p>
          <a:endParaRPr lang="en-US"/>
        </a:p>
      </dgm:t>
    </dgm:pt>
    <dgm:pt modelId="{30E1FB48-74C1-42DC-A156-2893510C7273}">
      <dgm:prSet/>
      <dgm:spPr/>
      <dgm:t>
        <a:bodyPr/>
        <a:lstStyle/>
        <a:p>
          <a:r>
            <a:rPr lang="en-US" b="1" i="0"/>
            <a:t>2. Private Labels</a:t>
          </a:r>
          <a:endParaRPr lang="en-US"/>
        </a:p>
      </dgm:t>
    </dgm:pt>
    <dgm:pt modelId="{D5CD2B1E-211B-4EDC-B500-1385E2089C75}" type="parTrans" cxnId="{97B2A4DA-A502-464F-A5BD-6CBD520BADC4}">
      <dgm:prSet/>
      <dgm:spPr/>
      <dgm:t>
        <a:bodyPr/>
        <a:lstStyle/>
        <a:p>
          <a:endParaRPr lang="en-US"/>
        </a:p>
      </dgm:t>
    </dgm:pt>
    <dgm:pt modelId="{FCCF8504-B951-464D-86C7-36967A75C5C1}" type="sibTrans" cxnId="{97B2A4DA-A502-464F-A5BD-6CBD520BADC4}">
      <dgm:prSet/>
      <dgm:spPr/>
      <dgm:t>
        <a:bodyPr/>
        <a:lstStyle/>
        <a:p>
          <a:endParaRPr lang="en-US"/>
        </a:p>
      </dgm:t>
    </dgm:pt>
    <dgm:pt modelId="{1D55DBB2-6096-4EFD-AA1D-931769C69EB6}">
      <dgm:prSet/>
      <dgm:spPr/>
      <dgm:t>
        <a:bodyPr/>
        <a:lstStyle/>
        <a:p>
          <a:r>
            <a:rPr lang="en-US" b="0" i="0"/>
            <a:t>Exclusive brands: </a:t>
          </a:r>
          <a:r>
            <a:rPr lang="en-US" b="1" i="0"/>
            <a:t>HRX, Roadster, House of Pataudi</a:t>
          </a:r>
          <a:endParaRPr lang="en-US"/>
        </a:p>
      </dgm:t>
    </dgm:pt>
    <dgm:pt modelId="{087FCE69-4D78-4CBA-A32B-DB8252EAA03C}" type="parTrans" cxnId="{A180135C-7F67-4869-BAAC-4371A8009A4B}">
      <dgm:prSet/>
      <dgm:spPr/>
      <dgm:t>
        <a:bodyPr/>
        <a:lstStyle/>
        <a:p>
          <a:endParaRPr lang="en-US"/>
        </a:p>
      </dgm:t>
    </dgm:pt>
    <dgm:pt modelId="{7D0B1EAE-14DA-4222-B433-2BA0782DFB06}" type="sibTrans" cxnId="{A180135C-7F67-4869-BAAC-4371A8009A4B}">
      <dgm:prSet/>
      <dgm:spPr/>
      <dgm:t>
        <a:bodyPr/>
        <a:lstStyle/>
        <a:p>
          <a:endParaRPr lang="en-US"/>
        </a:p>
      </dgm:t>
    </dgm:pt>
    <dgm:pt modelId="{D576BA03-1F67-4523-A4DD-06C1D09CA7D2}">
      <dgm:prSet/>
      <dgm:spPr/>
      <dgm:t>
        <a:bodyPr/>
        <a:lstStyle/>
        <a:p>
          <a:r>
            <a:rPr lang="en-US" b="0" i="0"/>
            <a:t>Higher margins on in-house products</a:t>
          </a:r>
          <a:endParaRPr lang="en-US"/>
        </a:p>
      </dgm:t>
    </dgm:pt>
    <dgm:pt modelId="{8DD3335C-7E93-473D-BDBD-158BE751396D}" type="parTrans" cxnId="{C6EF296D-CDFD-4C9A-871A-95357BCA61C6}">
      <dgm:prSet/>
      <dgm:spPr/>
      <dgm:t>
        <a:bodyPr/>
        <a:lstStyle/>
        <a:p>
          <a:endParaRPr lang="en-US"/>
        </a:p>
      </dgm:t>
    </dgm:pt>
    <dgm:pt modelId="{8B6C91CA-EB90-46EA-AF73-6C2CBDFE43B9}" type="sibTrans" cxnId="{C6EF296D-CDFD-4C9A-871A-95357BCA61C6}">
      <dgm:prSet/>
      <dgm:spPr/>
      <dgm:t>
        <a:bodyPr/>
        <a:lstStyle/>
        <a:p>
          <a:endParaRPr lang="en-US"/>
        </a:p>
      </dgm:t>
    </dgm:pt>
    <dgm:pt modelId="{ADDC7B24-2DFE-473D-BDD8-F9D163CB8B86}">
      <dgm:prSet/>
      <dgm:spPr/>
      <dgm:t>
        <a:bodyPr/>
        <a:lstStyle/>
        <a:p>
          <a:r>
            <a:rPr lang="en-US" b="1" i="0"/>
            <a:t>3. Exclusive Collaborations</a:t>
          </a:r>
          <a:endParaRPr lang="en-US"/>
        </a:p>
      </dgm:t>
    </dgm:pt>
    <dgm:pt modelId="{34A462BA-612E-49B0-8B3A-DD4A6BAA487D}" type="parTrans" cxnId="{E722F82F-7F6D-45BC-84A5-F2326A666BF3}">
      <dgm:prSet/>
      <dgm:spPr/>
      <dgm:t>
        <a:bodyPr/>
        <a:lstStyle/>
        <a:p>
          <a:endParaRPr lang="en-US"/>
        </a:p>
      </dgm:t>
    </dgm:pt>
    <dgm:pt modelId="{4965D792-0459-4793-920B-F986752646E3}" type="sibTrans" cxnId="{E722F82F-7F6D-45BC-84A5-F2326A666BF3}">
      <dgm:prSet/>
      <dgm:spPr/>
      <dgm:t>
        <a:bodyPr/>
        <a:lstStyle/>
        <a:p>
          <a:endParaRPr lang="en-US"/>
        </a:p>
      </dgm:t>
    </dgm:pt>
    <dgm:pt modelId="{7A492979-B3A1-49B8-9BF3-30295BF2E457}">
      <dgm:prSet/>
      <dgm:spPr/>
      <dgm:t>
        <a:bodyPr/>
        <a:lstStyle/>
        <a:p>
          <a:r>
            <a:rPr lang="en-US" b="1" i="0"/>
            <a:t>Brand &amp; Celebrity partnerships</a:t>
          </a:r>
          <a:r>
            <a:rPr lang="en-US" b="0" i="0"/>
            <a:t> for unique collections</a:t>
          </a:r>
          <a:endParaRPr lang="en-US"/>
        </a:p>
      </dgm:t>
    </dgm:pt>
    <dgm:pt modelId="{5264B5C6-783F-4CE6-B402-19F980FCB3B0}" type="parTrans" cxnId="{64B70488-6850-4024-BD76-590401ACEBFD}">
      <dgm:prSet/>
      <dgm:spPr/>
      <dgm:t>
        <a:bodyPr/>
        <a:lstStyle/>
        <a:p>
          <a:endParaRPr lang="en-US"/>
        </a:p>
      </dgm:t>
    </dgm:pt>
    <dgm:pt modelId="{2A37099E-A1BC-4F16-81C9-1E6D6FEC4E33}" type="sibTrans" cxnId="{64B70488-6850-4024-BD76-590401ACEBFD}">
      <dgm:prSet/>
      <dgm:spPr/>
      <dgm:t>
        <a:bodyPr/>
        <a:lstStyle/>
        <a:p>
          <a:endParaRPr lang="en-US"/>
        </a:p>
      </dgm:t>
    </dgm:pt>
    <dgm:pt modelId="{222AFE8B-5C9B-4575-8235-0666A08E6CDC}">
      <dgm:prSet/>
      <dgm:spPr/>
      <dgm:t>
        <a:bodyPr/>
        <a:lstStyle/>
        <a:p>
          <a:r>
            <a:rPr lang="en-US" b="1" i="0"/>
            <a:t>4. Sales Events</a:t>
          </a:r>
          <a:endParaRPr lang="en-US"/>
        </a:p>
      </dgm:t>
    </dgm:pt>
    <dgm:pt modelId="{2624207E-04B4-4DE4-9401-91475D31BD8D}" type="parTrans" cxnId="{6E3B99BD-2233-4568-AB2C-866AFC823ABD}">
      <dgm:prSet/>
      <dgm:spPr/>
      <dgm:t>
        <a:bodyPr/>
        <a:lstStyle/>
        <a:p>
          <a:endParaRPr lang="en-US"/>
        </a:p>
      </dgm:t>
    </dgm:pt>
    <dgm:pt modelId="{5BEC6AFF-D794-4137-8DB8-CB2B61C75B1D}" type="sibTrans" cxnId="{6E3B99BD-2233-4568-AB2C-866AFC823ABD}">
      <dgm:prSet/>
      <dgm:spPr/>
      <dgm:t>
        <a:bodyPr/>
        <a:lstStyle/>
        <a:p>
          <a:endParaRPr lang="en-US"/>
        </a:p>
      </dgm:t>
    </dgm:pt>
    <dgm:pt modelId="{81B839BA-952B-4EF7-AA55-82B1F8ED71F0}">
      <dgm:prSet/>
      <dgm:spPr/>
      <dgm:t>
        <a:bodyPr/>
        <a:lstStyle/>
        <a:p>
          <a:r>
            <a:rPr lang="en-US" b="1" i="0"/>
            <a:t>EORS &amp; Flash Sales</a:t>
          </a:r>
          <a:r>
            <a:rPr lang="en-US" b="0" i="0"/>
            <a:t> drive high-volume sales</a:t>
          </a:r>
          <a:endParaRPr lang="en-US"/>
        </a:p>
      </dgm:t>
    </dgm:pt>
    <dgm:pt modelId="{96141F76-E518-48B3-BBB6-5C5E93A2DD38}" type="parTrans" cxnId="{A7CEFED9-734A-4728-8816-D717BB6BA65A}">
      <dgm:prSet/>
      <dgm:spPr/>
      <dgm:t>
        <a:bodyPr/>
        <a:lstStyle/>
        <a:p>
          <a:endParaRPr lang="en-US"/>
        </a:p>
      </dgm:t>
    </dgm:pt>
    <dgm:pt modelId="{AB52C2A6-CA61-40EB-998A-5C5C9DA8D8C4}" type="sibTrans" cxnId="{A7CEFED9-734A-4728-8816-D717BB6BA65A}">
      <dgm:prSet/>
      <dgm:spPr/>
      <dgm:t>
        <a:bodyPr/>
        <a:lstStyle/>
        <a:p>
          <a:endParaRPr lang="en-US"/>
        </a:p>
      </dgm:t>
    </dgm:pt>
    <dgm:pt modelId="{5E374ABA-80E2-420D-B720-4CA803E1037D}">
      <dgm:prSet/>
      <dgm:spPr/>
      <dgm:t>
        <a:bodyPr/>
        <a:lstStyle/>
        <a:p>
          <a:r>
            <a:rPr lang="en-US" b="0" i="0"/>
            <a:t>Time-limited discounts to boost demand</a:t>
          </a:r>
          <a:endParaRPr lang="en-US"/>
        </a:p>
      </dgm:t>
    </dgm:pt>
    <dgm:pt modelId="{8C860AD1-EC09-4FC1-A9AB-626E5697773D}" type="parTrans" cxnId="{C9436098-9BE8-4322-B85D-BA8A998BC6DD}">
      <dgm:prSet/>
      <dgm:spPr/>
      <dgm:t>
        <a:bodyPr/>
        <a:lstStyle/>
        <a:p>
          <a:endParaRPr lang="en-US"/>
        </a:p>
      </dgm:t>
    </dgm:pt>
    <dgm:pt modelId="{6BBEC17A-BEF4-4878-92D8-3FCA21DEDFE6}" type="sibTrans" cxnId="{C9436098-9BE8-4322-B85D-BA8A998BC6DD}">
      <dgm:prSet/>
      <dgm:spPr/>
      <dgm:t>
        <a:bodyPr/>
        <a:lstStyle/>
        <a:p>
          <a:endParaRPr lang="en-US"/>
        </a:p>
      </dgm:t>
    </dgm:pt>
    <dgm:pt modelId="{8E7E0B15-613C-4BF4-95C8-740F57AA2808}">
      <dgm:prSet/>
      <dgm:spPr/>
      <dgm:t>
        <a:bodyPr/>
        <a:lstStyle/>
        <a:p>
          <a:r>
            <a:rPr lang="en-US" b="1" i="0"/>
            <a:t>5. Loyalty Program</a:t>
          </a:r>
          <a:endParaRPr lang="en-US"/>
        </a:p>
      </dgm:t>
    </dgm:pt>
    <dgm:pt modelId="{7BB24229-F8FA-4952-BFB8-3273D5E1B807}" type="parTrans" cxnId="{96004CB1-3DEC-405F-B238-090525F98BE8}">
      <dgm:prSet/>
      <dgm:spPr/>
      <dgm:t>
        <a:bodyPr/>
        <a:lstStyle/>
        <a:p>
          <a:endParaRPr lang="en-US"/>
        </a:p>
      </dgm:t>
    </dgm:pt>
    <dgm:pt modelId="{FF9A141D-A6DC-4A30-9D4D-CFEB2B0C3F97}" type="sibTrans" cxnId="{96004CB1-3DEC-405F-B238-090525F98BE8}">
      <dgm:prSet/>
      <dgm:spPr/>
      <dgm:t>
        <a:bodyPr/>
        <a:lstStyle/>
        <a:p>
          <a:endParaRPr lang="en-US"/>
        </a:p>
      </dgm:t>
    </dgm:pt>
    <dgm:pt modelId="{68CE9AF0-6D5B-40BF-907E-A71DF41841B3}">
      <dgm:prSet/>
      <dgm:spPr/>
      <dgm:t>
        <a:bodyPr/>
        <a:lstStyle/>
        <a:p>
          <a:r>
            <a:rPr lang="en-US" b="1" i="0"/>
            <a:t>Myntra Insider</a:t>
          </a:r>
          <a:r>
            <a:rPr lang="en-US" b="0" i="0"/>
            <a:t>: personalized offers &amp; early access to sales</a:t>
          </a:r>
          <a:endParaRPr lang="en-US"/>
        </a:p>
      </dgm:t>
    </dgm:pt>
    <dgm:pt modelId="{BB0A5439-7815-4DC9-8CC7-34AA4F2AA177}" type="parTrans" cxnId="{D72EAFA6-5151-452E-8153-E1BA9476D0F4}">
      <dgm:prSet/>
      <dgm:spPr/>
      <dgm:t>
        <a:bodyPr/>
        <a:lstStyle/>
        <a:p>
          <a:endParaRPr lang="en-US"/>
        </a:p>
      </dgm:t>
    </dgm:pt>
    <dgm:pt modelId="{9BFD505B-0C72-4527-BA9F-0C9EFADA8505}" type="sibTrans" cxnId="{D72EAFA6-5151-452E-8153-E1BA9476D0F4}">
      <dgm:prSet/>
      <dgm:spPr/>
      <dgm:t>
        <a:bodyPr/>
        <a:lstStyle/>
        <a:p>
          <a:endParaRPr lang="en-US"/>
        </a:p>
      </dgm:t>
    </dgm:pt>
    <dgm:pt modelId="{04CDE931-4C50-4526-AC47-3F5D23550D6B}">
      <dgm:prSet/>
      <dgm:spPr/>
      <dgm:t>
        <a:bodyPr/>
        <a:lstStyle/>
        <a:p>
          <a:r>
            <a:rPr lang="en-US" b="1" i="0"/>
            <a:t>6. Tech &amp; Logistics</a:t>
          </a:r>
          <a:endParaRPr lang="en-US"/>
        </a:p>
      </dgm:t>
    </dgm:pt>
    <dgm:pt modelId="{AD731E49-B3C5-40EB-A4C6-4EEA7FDF8E06}" type="parTrans" cxnId="{D6529AA0-72E8-49B8-8E84-6F1E82DA3DFC}">
      <dgm:prSet/>
      <dgm:spPr/>
      <dgm:t>
        <a:bodyPr/>
        <a:lstStyle/>
        <a:p>
          <a:endParaRPr lang="en-US"/>
        </a:p>
      </dgm:t>
    </dgm:pt>
    <dgm:pt modelId="{DDE356B1-D818-40CE-AA11-80D0186E6147}" type="sibTrans" cxnId="{D6529AA0-72E8-49B8-8E84-6F1E82DA3DFC}">
      <dgm:prSet/>
      <dgm:spPr/>
      <dgm:t>
        <a:bodyPr/>
        <a:lstStyle/>
        <a:p>
          <a:endParaRPr lang="en-US"/>
        </a:p>
      </dgm:t>
    </dgm:pt>
    <dgm:pt modelId="{49F8BC4D-8C15-4470-B30B-825725E4242A}">
      <dgm:prSet/>
      <dgm:spPr/>
      <dgm:t>
        <a:bodyPr/>
        <a:lstStyle/>
        <a:p>
          <a:r>
            <a:rPr lang="en-US" b="1" i="0"/>
            <a:t>Data-driven personalization</a:t>
          </a:r>
          <a:r>
            <a:rPr lang="en-US" b="0" i="0"/>
            <a:t> &amp; fast deliveries with Myntra Logistics</a:t>
          </a:r>
          <a:endParaRPr lang="en-US"/>
        </a:p>
      </dgm:t>
    </dgm:pt>
    <dgm:pt modelId="{3ACF2D0A-2CB9-4E43-B5DA-5FB85703D9BC}" type="parTrans" cxnId="{5D08B4A2-753B-4053-A011-FF33CAE42B5F}">
      <dgm:prSet/>
      <dgm:spPr/>
      <dgm:t>
        <a:bodyPr/>
        <a:lstStyle/>
        <a:p>
          <a:endParaRPr lang="en-US"/>
        </a:p>
      </dgm:t>
    </dgm:pt>
    <dgm:pt modelId="{3E7D2EB6-35D4-43A3-9281-6124C605355B}" type="sibTrans" cxnId="{5D08B4A2-753B-4053-A011-FF33CAE42B5F}">
      <dgm:prSet/>
      <dgm:spPr/>
      <dgm:t>
        <a:bodyPr/>
        <a:lstStyle/>
        <a:p>
          <a:endParaRPr lang="en-US"/>
        </a:p>
      </dgm:t>
    </dgm:pt>
    <dgm:pt modelId="{B4F9337A-F4B1-4B9F-81DE-C0E9DC5D39FA}">
      <dgm:prSet/>
      <dgm:spPr/>
      <dgm:t>
        <a:bodyPr/>
        <a:lstStyle/>
        <a:p>
          <a:r>
            <a:rPr lang="en-US" b="1" i="0"/>
            <a:t>7. Revenue Streams</a:t>
          </a:r>
          <a:endParaRPr lang="en-US"/>
        </a:p>
      </dgm:t>
    </dgm:pt>
    <dgm:pt modelId="{C2A3E5CA-C5A9-4ADF-A3C7-7CF018FEBBAE}" type="parTrans" cxnId="{8482A1C4-F58C-4978-BA21-B9876DC54B3D}">
      <dgm:prSet/>
      <dgm:spPr/>
      <dgm:t>
        <a:bodyPr/>
        <a:lstStyle/>
        <a:p>
          <a:endParaRPr lang="en-US"/>
        </a:p>
      </dgm:t>
    </dgm:pt>
    <dgm:pt modelId="{3CF12A22-4DCC-47F3-A27F-80E9B05381B3}" type="sibTrans" cxnId="{8482A1C4-F58C-4978-BA21-B9876DC54B3D}">
      <dgm:prSet/>
      <dgm:spPr/>
      <dgm:t>
        <a:bodyPr/>
        <a:lstStyle/>
        <a:p>
          <a:endParaRPr lang="en-US"/>
        </a:p>
      </dgm:t>
    </dgm:pt>
    <dgm:pt modelId="{A40CCCF0-8C98-4927-BAB9-5A0A401A73BA}">
      <dgm:prSet/>
      <dgm:spPr/>
      <dgm:t>
        <a:bodyPr/>
        <a:lstStyle/>
        <a:p>
          <a:r>
            <a:rPr lang="en-US" b="0" i="0"/>
            <a:t>Commission, private label sales, advertising, logistics fees</a:t>
          </a:r>
          <a:endParaRPr lang="en-US"/>
        </a:p>
      </dgm:t>
    </dgm:pt>
    <dgm:pt modelId="{6361FD5D-C519-4824-A160-F1B3D8544F2C}" type="parTrans" cxnId="{F68F8EBB-8BEC-4660-B2F1-DF265B88D114}">
      <dgm:prSet/>
      <dgm:spPr/>
      <dgm:t>
        <a:bodyPr/>
        <a:lstStyle/>
        <a:p>
          <a:endParaRPr lang="en-US"/>
        </a:p>
      </dgm:t>
    </dgm:pt>
    <dgm:pt modelId="{D7BCF389-F834-4310-B65F-944EFDEE96D5}" type="sibTrans" cxnId="{F68F8EBB-8BEC-4660-B2F1-DF265B88D114}">
      <dgm:prSet/>
      <dgm:spPr/>
      <dgm:t>
        <a:bodyPr/>
        <a:lstStyle/>
        <a:p>
          <a:endParaRPr lang="en-US"/>
        </a:p>
      </dgm:t>
    </dgm:pt>
    <dgm:pt modelId="{C0A9809B-0C60-4CD5-A18F-0A37525898E6}" type="pres">
      <dgm:prSet presAssocID="{F003E5B1-7936-4654-B680-E772BB8CDC4A}" presName="Name0" presStyleCnt="0">
        <dgm:presLayoutVars>
          <dgm:dir/>
          <dgm:animLvl val="lvl"/>
          <dgm:resizeHandles val="exact"/>
        </dgm:presLayoutVars>
      </dgm:prSet>
      <dgm:spPr/>
    </dgm:pt>
    <dgm:pt modelId="{12A0F39A-ABE7-4C0E-B5FC-A3128360B465}" type="pres">
      <dgm:prSet presAssocID="{07F186E8-7B12-48BD-8D86-600E4947C505}" presName="linNode" presStyleCnt="0"/>
      <dgm:spPr/>
    </dgm:pt>
    <dgm:pt modelId="{C2007306-821E-45B0-A9F5-483990D4E0BA}" type="pres">
      <dgm:prSet presAssocID="{07F186E8-7B12-48BD-8D86-600E4947C505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D5721D60-0ACE-44BF-B8FA-409830CD184F}" type="pres">
      <dgm:prSet presAssocID="{07F186E8-7B12-48BD-8D86-600E4947C505}" presName="descendantText" presStyleLbl="alignAccFollowNode1" presStyleIdx="0" presStyleCnt="7" custLinFactNeighborY="-1745">
        <dgm:presLayoutVars>
          <dgm:bulletEnabled val="1"/>
        </dgm:presLayoutVars>
      </dgm:prSet>
      <dgm:spPr/>
    </dgm:pt>
    <dgm:pt modelId="{16E46F2E-7508-44C3-A108-6AD1A142695E}" type="pres">
      <dgm:prSet presAssocID="{B0E80520-F094-4DCB-86B4-2F71E7D3D27E}" presName="sp" presStyleCnt="0"/>
      <dgm:spPr/>
    </dgm:pt>
    <dgm:pt modelId="{C5DFBC2E-BF37-4A8C-9825-FEC7CE848D40}" type="pres">
      <dgm:prSet presAssocID="{30E1FB48-74C1-42DC-A156-2893510C7273}" presName="linNode" presStyleCnt="0"/>
      <dgm:spPr/>
    </dgm:pt>
    <dgm:pt modelId="{5453C47D-3B45-4D38-BE2C-41151E58DC6C}" type="pres">
      <dgm:prSet presAssocID="{30E1FB48-74C1-42DC-A156-2893510C7273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8B7C5A0C-A708-459B-B7C5-E461E10AF1D6}" type="pres">
      <dgm:prSet presAssocID="{30E1FB48-74C1-42DC-A156-2893510C7273}" presName="descendantText" presStyleLbl="alignAccFollowNode1" presStyleIdx="1" presStyleCnt="7">
        <dgm:presLayoutVars>
          <dgm:bulletEnabled val="1"/>
        </dgm:presLayoutVars>
      </dgm:prSet>
      <dgm:spPr/>
    </dgm:pt>
    <dgm:pt modelId="{19E7B30B-6056-45D4-812C-918CE889457A}" type="pres">
      <dgm:prSet presAssocID="{FCCF8504-B951-464D-86C7-36967A75C5C1}" presName="sp" presStyleCnt="0"/>
      <dgm:spPr/>
    </dgm:pt>
    <dgm:pt modelId="{04CFC0E2-6BCF-4E44-812A-06FD03CD1783}" type="pres">
      <dgm:prSet presAssocID="{ADDC7B24-2DFE-473D-BDD8-F9D163CB8B86}" presName="linNode" presStyleCnt="0"/>
      <dgm:spPr/>
    </dgm:pt>
    <dgm:pt modelId="{0C56A017-5555-4706-A9B2-FDF910F6EC26}" type="pres">
      <dgm:prSet presAssocID="{ADDC7B24-2DFE-473D-BDD8-F9D163CB8B86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FCF0860D-28E4-475A-8EE1-649B4562869A}" type="pres">
      <dgm:prSet presAssocID="{ADDC7B24-2DFE-473D-BDD8-F9D163CB8B86}" presName="descendantText" presStyleLbl="alignAccFollowNode1" presStyleIdx="2" presStyleCnt="7">
        <dgm:presLayoutVars>
          <dgm:bulletEnabled val="1"/>
        </dgm:presLayoutVars>
      </dgm:prSet>
      <dgm:spPr/>
    </dgm:pt>
    <dgm:pt modelId="{2D03A4D7-EBA0-4D08-B86E-C9C4C349645D}" type="pres">
      <dgm:prSet presAssocID="{4965D792-0459-4793-920B-F986752646E3}" presName="sp" presStyleCnt="0"/>
      <dgm:spPr/>
    </dgm:pt>
    <dgm:pt modelId="{D4ED0F74-767B-4D8A-A928-47FF9D79A2C4}" type="pres">
      <dgm:prSet presAssocID="{222AFE8B-5C9B-4575-8235-0666A08E6CDC}" presName="linNode" presStyleCnt="0"/>
      <dgm:spPr/>
    </dgm:pt>
    <dgm:pt modelId="{44F9CE1D-DDE0-4BA8-AB33-01FECA264E94}" type="pres">
      <dgm:prSet presAssocID="{222AFE8B-5C9B-4575-8235-0666A08E6CD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1682569B-3693-439A-8806-AAFF311C70E4}" type="pres">
      <dgm:prSet presAssocID="{222AFE8B-5C9B-4575-8235-0666A08E6CDC}" presName="descendantText" presStyleLbl="alignAccFollowNode1" presStyleIdx="3" presStyleCnt="7">
        <dgm:presLayoutVars>
          <dgm:bulletEnabled val="1"/>
        </dgm:presLayoutVars>
      </dgm:prSet>
      <dgm:spPr/>
    </dgm:pt>
    <dgm:pt modelId="{B569A377-C741-4ACA-861C-343C157582A0}" type="pres">
      <dgm:prSet presAssocID="{5BEC6AFF-D794-4137-8DB8-CB2B61C75B1D}" presName="sp" presStyleCnt="0"/>
      <dgm:spPr/>
    </dgm:pt>
    <dgm:pt modelId="{2A0184EA-CBCF-4CBD-9FD0-D5A67E369F11}" type="pres">
      <dgm:prSet presAssocID="{8E7E0B15-613C-4BF4-95C8-740F57AA2808}" presName="linNode" presStyleCnt="0"/>
      <dgm:spPr/>
    </dgm:pt>
    <dgm:pt modelId="{30CB1750-C43D-4095-86EB-E0D9CA605ACF}" type="pres">
      <dgm:prSet presAssocID="{8E7E0B15-613C-4BF4-95C8-740F57AA2808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38077287-D5ED-4F89-96F3-5A894AE297B6}" type="pres">
      <dgm:prSet presAssocID="{8E7E0B15-613C-4BF4-95C8-740F57AA2808}" presName="descendantText" presStyleLbl="alignAccFollowNode1" presStyleIdx="4" presStyleCnt="7">
        <dgm:presLayoutVars>
          <dgm:bulletEnabled val="1"/>
        </dgm:presLayoutVars>
      </dgm:prSet>
      <dgm:spPr/>
    </dgm:pt>
    <dgm:pt modelId="{E0CE5B6A-A331-4D84-8978-72746885EBC4}" type="pres">
      <dgm:prSet presAssocID="{FF9A141D-A6DC-4A30-9D4D-CFEB2B0C3F97}" presName="sp" presStyleCnt="0"/>
      <dgm:spPr/>
    </dgm:pt>
    <dgm:pt modelId="{1906598D-9C8A-4CBD-94DA-0CC9D4167DF4}" type="pres">
      <dgm:prSet presAssocID="{04CDE931-4C50-4526-AC47-3F5D23550D6B}" presName="linNode" presStyleCnt="0"/>
      <dgm:spPr/>
    </dgm:pt>
    <dgm:pt modelId="{37DB6E91-E3E7-4486-9ED8-0B5CC2EBD265}" type="pres">
      <dgm:prSet presAssocID="{04CDE931-4C50-4526-AC47-3F5D23550D6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9AA27D6-1E15-41DE-967E-9DE9000C9F07}" type="pres">
      <dgm:prSet presAssocID="{04CDE931-4C50-4526-AC47-3F5D23550D6B}" presName="descendantText" presStyleLbl="alignAccFollowNode1" presStyleIdx="5" presStyleCnt="7">
        <dgm:presLayoutVars>
          <dgm:bulletEnabled val="1"/>
        </dgm:presLayoutVars>
      </dgm:prSet>
      <dgm:spPr/>
    </dgm:pt>
    <dgm:pt modelId="{3EF91B59-7CB7-48F7-AA96-44DBB63A2194}" type="pres">
      <dgm:prSet presAssocID="{DDE356B1-D818-40CE-AA11-80D0186E6147}" presName="sp" presStyleCnt="0"/>
      <dgm:spPr/>
    </dgm:pt>
    <dgm:pt modelId="{4E258B67-9EF0-49BD-868D-817A0E5B22F6}" type="pres">
      <dgm:prSet presAssocID="{B4F9337A-F4B1-4B9F-81DE-C0E9DC5D39FA}" presName="linNode" presStyleCnt="0"/>
      <dgm:spPr/>
    </dgm:pt>
    <dgm:pt modelId="{DC2E46D1-F709-454F-B5BA-157810AE6648}" type="pres">
      <dgm:prSet presAssocID="{B4F9337A-F4B1-4B9F-81DE-C0E9DC5D39FA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206F0A59-1789-4AC1-B35E-7696D2E19C13}" type="pres">
      <dgm:prSet presAssocID="{B4F9337A-F4B1-4B9F-81DE-C0E9DC5D39FA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0DD46307-6DE5-4182-8C54-F4377D5F6328}" type="presOf" srcId="{F8C61C10-2394-4031-A682-2EB4944D91EB}" destId="{D5721D60-0ACE-44BF-B8FA-409830CD184F}" srcOrd="0" destOrd="1" presId="urn:microsoft.com/office/officeart/2005/8/layout/vList5"/>
    <dgm:cxn modelId="{69B87F23-34EE-463F-BA39-9FD561ACF5DF}" type="presOf" srcId="{242402B9-99B2-41A2-AC76-E42DF06B7F40}" destId="{D5721D60-0ACE-44BF-B8FA-409830CD184F}" srcOrd="0" destOrd="0" presId="urn:microsoft.com/office/officeart/2005/8/layout/vList5"/>
    <dgm:cxn modelId="{13673129-F366-47DA-821D-736D8454CEC1}" srcId="{07F186E8-7B12-48BD-8D86-600E4947C505}" destId="{F8C61C10-2394-4031-A682-2EB4944D91EB}" srcOrd="1" destOrd="0" parTransId="{B00FA9B4-C2AD-4E0E-BDF3-D96CE734BD92}" sibTransId="{AA019615-9D6B-4AA0-9064-0A2434DBFE88}"/>
    <dgm:cxn modelId="{E722F82F-7F6D-45BC-84A5-F2326A666BF3}" srcId="{F003E5B1-7936-4654-B680-E772BB8CDC4A}" destId="{ADDC7B24-2DFE-473D-BDD8-F9D163CB8B86}" srcOrd="2" destOrd="0" parTransId="{34A462BA-612E-49B0-8B3A-DD4A6BAA487D}" sibTransId="{4965D792-0459-4793-920B-F986752646E3}"/>
    <dgm:cxn modelId="{9931AB39-FFBE-4DCE-AD4C-C5434CF51E46}" srcId="{F003E5B1-7936-4654-B680-E772BB8CDC4A}" destId="{07F186E8-7B12-48BD-8D86-600E4947C505}" srcOrd="0" destOrd="0" parTransId="{F3599FF3-8BAA-4295-A200-76F24A983890}" sibTransId="{B0E80520-F094-4DCB-86B4-2F71E7D3D27E}"/>
    <dgm:cxn modelId="{A180135C-7F67-4869-BAAC-4371A8009A4B}" srcId="{30E1FB48-74C1-42DC-A156-2893510C7273}" destId="{1D55DBB2-6096-4EFD-AA1D-931769C69EB6}" srcOrd="0" destOrd="0" parTransId="{087FCE69-4D78-4CBA-A32B-DB8252EAA03C}" sibTransId="{7D0B1EAE-14DA-4222-B433-2BA0782DFB06}"/>
    <dgm:cxn modelId="{B0D54260-2CB2-4E4E-91B1-7A90992518B7}" type="presOf" srcId="{30E1FB48-74C1-42DC-A156-2893510C7273}" destId="{5453C47D-3B45-4D38-BE2C-41151E58DC6C}" srcOrd="0" destOrd="0" presId="urn:microsoft.com/office/officeart/2005/8/layout/vList5"/>
    <dgm:cxn modelId="{0D40D042-08F1-4395-9E66-49A6379C344C}" type="presOf" srcId="{8E7E0B15-613C-4BF4-95C8-740F57AA2808}" destId="{30CB1750-C43D-4095-86EB-E0D9CA605ACF}" srcOrd="0" destOrd="0" presId="urn:microsoft.com/office/officeart/2005/8/layout/vList5"/>
    <dgm:cxn modelId="{486B9143-B658-41DD-9BB5-A9FED77D0139}" type="presOf" srcId="{222AFE8B-5C9B-4575-8235-0666A08E6CDC}" destId="{44F9CE1D-DDE0-4BA8-AB33-01FECA264E94}" srcOrd="0" destOrd="0" presId="urn:microsoft.com/office/officeart/2005/8/layout/vList5"/>
    <dgm:cxn modelId="{5F6D0368-288E-4878-811A-F092E5E9B4A7}" type="presOf" srcId="{1D55DBB2-6096-4EFD-AA1D-931769C69EB6}" destId="{8B7C5A0C-A708-459B-B7C5-E461E10AF1D6}" srcOrd="0" destOrd="0" presId="urn:microsoft.com/office/officeart/2005/8/layout/vList5"/>
    <dgm:cxn modelId="{C6EF296D-CDFD-4C9A-871A-95357BCA61C6}" srcId="{30E1FB48-74C1-42DC-A156-2893510C7273}" destId="{D576BA03-1F67-4523-A4DD-06C1D09CA7D2}" srcOrd="1" destOrd="0" parTransId="{8DD3335C-7E93-473D-BDBD-158BE751396D}" sibTransId="{8B6C91CA-EB90-46EA-AF73-6C2CBDFE43B9}"/>
    <dgm:cxn modelId="{A3B80D73-4579-40ED-B4D0-0D11F3D757A6}" srcId="{07F186E8-7B12-48BD-8D86-600E4947C505}" destId="{242402B9-99B2-41A2-AC76-E42DF06B7F40}" srcOrd="0" destOrd="0" parTransId="{918843A8-8903-407D-9587-A0FE189B5A81}" sibTransId="{EB8ED98B-3AB2-4843-BDB1-AD049459124C}"/>
    <dgm:cxn modelId="{FFCB747C-C8AD-4BAC-A042-54A4B273B44F}" type="presOf" srcId="{7A492979-B3A1-49B8-9BF3-30295BF2E457}" destId="{FCF0860D-28E4-475A-8EE1-649B4562869A}" srcOrd="0" destOrd="0" presId="urn:microsoft.com/office/officeart/2005/8/layout/vList5"/>
    <dgm:cxn modelId="{64B70488-6850-4024-BD76-590401ACEBFD}" srcId="{ADDC7B24-2DFE-473D-BDD8-F9D163CB8B86}" destId="{7A492979-B3A1-49B8-9BF3-30295BF2E457}" srcOrd="0" destOrd="0" parTransId="{5264B5C6-783F-4CE6-B402-19F980FCB3B0}" sibTransId="{2A37099E-A1BC-4F16-81C9-1E6D6FEC4E33}"/>
    <dgm:cxn modelId="{C9436098-9BE8-4322-B85D-BA8A998BC6DD}" srcId="{222AFE8B-5C9B-4575-8235-0666A08E6CDC}" destId="{5E374ABA-80E2-420D-B720-4CA803E1037D}" srcOrd="1" destOrd="0" parTransId="{8C860AD1-EC09-4FC1-A9AB-626E5697773D}" sibTransId="{6BBEC17A-BEF4-4878-92D8-3FCA21DEDFE6}"/>
    <dgm:cxn modelId="{29D6949B-3853-450F-8A29-BDE3A87A4E8D}" type="presOf" srcId="{F003E5B1-7936-4654-B680-E772BB8CDC4A}" destId="{C0A9809B-0C60-4CD5-A18F-0A37525898E6}" srcOrd="0" destOrd="0" presId="urn:microsoft.com/office/officeart/2005/8/layout/vList5"/>
    <dgm:cxn modelId="{1905149D-6262-489E-A0A2-E1E9ACDA580C}" type="presOf" srcId="{A40CCCF0-8C98-4927-BAB9-5A0A401A73BA}" destId="{206F0A59-1789-4AC1-B35E-7696D2E19C13}" srcOrd="0" destOrd="0" presId="urn:microsoft.com/office/officeart/2005/8/layout/vList5"/>
    <dgm:cxn modelId="{D6529AA0-72E8-49B8-8E84-6F1E82DA3DFC}" srcId="{F003E5B1-7936-4654-B680-E772BB8CDC4A}" destId="{04CDE931-4C50-4526-AC47-3F5D23550D6B}" srcOrd="5" destOrd="0" parTransId="{AD731E49-B3C5-40EB-A4C6-4EEA7FDF8E06}" sibTransId="{DDE356B1-D818-40CE-AA11-80D0186E6147}"/>
    <dgm:cxn modelId="{5D08B4A2-753B-4053-A011-FF33CAE42B5F}" srcId="{04CDE931-4C50-4526-AC47-3F5D23550D6B}" destId="{49F8BC4D-8C15-4470-B30B-825725E4242A}" srcOrd="0" destOrd="0" parTransId="{3ACF2D0A-2CB9-4E43-B5DA-5FB85703D9BC}" sibTransId="{3E7D2EB6-35D4-43A3-9281-6124C605355B}"/>
    <dgm:cxn modelId="{D72EAFA6-5151-452E-8153-E1BA9476D0F4}" srcId="{8E7E0B15-613C-4BF4-95C8-740F57AA2808}" destId="{68CE9AF0-6D5B-40BF-907E-A71DF41841B3}" srcOrd="0" destOrd="0" parTransId="{BB0A5439-7815-4DC9-8CC7-34AA4F2AA177}" sibTransId="{9BFD505B-0C72-4527-BA9F-0C9EFADA8505}"/>
    <dgm:cxn modelId="{96004CB1-3DEC-405F-B238-090525F98BE8}" srcId="{F003E5B1-7936-4654-B680-E772BB8CDC4A}" destId="{8E7E0B15-613C-4BF4-95C8-740F57AA2808}" srcOrd="4" destOrd="0" parTransId="{7BB24229-F8FA-4952-BFB8-3273D5E1B807}" sibTransId="{FF9A141D-A6DC-4A30-9D4D-CFEB2B0C3F97}"/>
    <dgm:cxn modelId="{2CCAC2B5-91DC-4C7E-9BCB-534006E91400}" type="presOf" srcId="{49F8BC4D-8C15-4470-B30B-825725E4242A}" destId="{E9AA27D6-1E15-41DE-967E-9DE9000C9F07}" srcOrd="0" destOrd="0" presId="urn:microsoft.com/office/officeart/2005/8/layout/vList5"/>
    <dgm:cxn modelId="{F68F8EBB-8BEC-4660-B2F1-DF265B88D114}" srcId="{B4F9337A-F4B1-4B9F-81DE-C0E9DC5D39FA}" destId="{A40CCCF0-8C98-4927-BAB9-5A0A401A73BA}" srcOrd="0" destOrd="0" parTransId="{6361FD5D-C519-4824-A160-F1B3D8544F2C}" sibTransId="{D7BCF389-F834-4310-B65F-944EFDEE96D5}"/>
    <dgm:cxn modelId="{6E3B99BD-2233-4568-AB2C-866AFC823ABD}" srcId="{F003E5B1-7936-4654-B680-E772BB8CDC4A}" destId="{222AFE8B-5C9B-4575-8235-0666A08E6CDC}" srcOrd="3" destOrd="0" parTransId="{2624207E-04B4-4DE4-9401-91475D31BD8D}" sibTransId="{5BEC6AFF-D794-4137-8DB8-CB2B61C75B1D}"/>
    <dgm:cxn modelId="{B75AECC3-136E-4759-8E56-9709727136E5}" type="presOf" srcId="{ADDC7B24-2DFE-473D-BDD8-F9D163CB8B86}" destId="{0C56A017-5555-4706-A9B2-FDF910F6EC26}" srcOrd="0" destOrd="0" presId="urn:microsoft.com/office/officeart/2005/8/layout/vList5"/>
    <dgm:cxn modelId="{8482A1C4-F58C-4978-BA21-B9876DC54B3D}" srcId="{F003E5B1-7936-4654-B680-E772BB8CDC4A}" destId="{B4F9337A-F4B1-4B9F-81DE-C0E9DC5D39FA}" srcOrd="6" destOrd="0" parTransId="{C2A3E5CA-C5A9-4ADF-A3C7-7CF018FEBBAE}" sibTransId="{3CF12A22-4DCC-47F3-A27F-80E9B05381B3}"/>
    <dgm:cxn modelId="{A7CEFED9-734A-4728-8816-D717BB6BA65A}" srcId="{222AFE8B-5C9B-4575-8235-0666A08E6CDC}" destId="{81B839BA-952B-4EF7-AA55-82B1F8ED71F0}" srcOrd="0" destOrd="0" parTransId="{96141F76-E518-48B3-BBB6-5C5E93A2DD38}" sibTransId="{AB52C2A6-CA61-40EB-998A-5C5C9DA8D8C4}"/>
    <dgm:cxn modelId="{97B2A4DA-A502-464F-A5BD-6CBD520BADC4}" srcId="{F003E5B1-7936-4654-B680-E772BB8CDC4A}" destId="{30E1FB48-74C1-42DC-A156-2893510C7273}" srcOrd="1" destOrd="0" parTransId="{D5CD2B1E-211B-4EDC-B500-1385E2089C75}" sibTransId="{FCCF8504-B951-464D-86C7-36967A75C5C1}"/>
    <dgm:cxn modelId="{F3FA67E6-C5B3-4BC4-B193-09D1AB485362}" type="presOf" srcId="{68CE9AF0-6D5B-40BF-907E-A71DF41841B3}" destId="{38077287-D5ED-4F89-96F3-5A894AE297B6}" srcOrd="0" destOrd="0" presId="urn:microsoft.com/office/officeart/2005/8/layout/vList5"/>
    <dgm:cxn modelId="{1FE4FBE8-760B-4D1E-9AC0-C6DD36476306}" type="presOf" srcId="{04CDE931-4C50-4526-AC47-3F5D23550D6B}" destId="{37DB6E91-E3E7-4486-9ED8-0B5CC2EBD265}" srcOrd="0" destOrd="0" presId="urn:microsoft.com/office/officeart/2005/8/layout/vList5"/>
    <dgm:cxn modelId="{5E5FBBEE-A1D3-43F4-8C39-5B2B6ECF223B}" type="presOf" srcId="{5E374ABA-80E2-420D-B720-4CA803E1037D}" destId="{1682569B-3693-439A-8806-AAFF311C70E4}" srcOrd="0" destOrd="1" presId="urn:microsoft.com/office/officeart/2005/8/layout/vList5"/>
    <dgm:cxn modelId="{84E014F3-C06D-4B9B-B3ED-ABEAE3D0F945}" type="presOf" srcId="{81B839BA-952B-4EF7-AA55-82B1F8ED71F0}" destId="{1682569B-3693-439A-8806-AAFF311C70E4}" srcOrd="0" destOrd="0" presId="urn:microsoft.com/office/officeart/2005/8/layout/vList5"/>
    <dgm:cxn modelId="{BDB6B7F7-9796-42C9-8CEA-0EC41612D938}" type="presOf" srcId="{07F186E8-7B12-48BD-8D86-600E4947C505}" destId="{C2007306-821E-45B0-A9F5-483990D4E0BA}" srcOrd="0" destOrd="0" presId="urn:microsoft.com/office/officeart/2005/8/layout/vList5"/>
    <dgm:cxn modelId="{F6FB8BF8-4AF0-4750-B8C2-CC7CA0C8053B}" type="presOf" srcId="{B4F9337A-F4B1-4B9F-81DE-C0E9DC5D39FA}" destId="{DC2E46D1-F709-454F-B5BA-157810AE6648}" srcOrd="0" destOrd="0" presId="urn:microsoft.com/office/officeart/2005/8/layout/vList5"/>
    <dgm:cxn modelId="{98700AFF-28C7-40FB-A8D3-7A9C92A7ADFF}" type="presOf" srcId="{D576BA03-1F67-4523-A4DD-06C1D09CA7D2}" destId="{8B7C5A0C-A708-459B-B7C5-E461E10AF1D6}" srcOrd="0" destOrd="1" presId="urn:microsoft.com/office/officeart/2005/8/layout/vList5"/>
    <dgm:cxn modelId="{2C2A922D-F9D9-46A1-A8AF-44C650B82FF9}" type="presParOf" srcId="{C0A9809B-0C60-4CD5-A18F-0A37525898E6}" destId="{12A0F39A-ABE7-4C0E-B5FC-A3128360B465}" srcOrd="0" destOrd="0" presId="urn:microsoft.com/office/officeart/2005/8/layout/vList5"/>
    <dgm:cxn modelId="{B5B8975A-16B3-48B7-ACFD-CBD525D423D4}" type="presParOf" srcId="{12A0F39A-ABE7-4C0E-B5FC-A3128360B465}" destId="{C2007306-821E-45B0-A9F5-483990D4E0BA}" srcOrd="0" destOrd="0" presId="urn:microsoft.com/office/officeart/2005/8/layout/vList5"/>
    <dgm:cxn modelId="{67E1FE86-E2CC-47B5-93B7-D497D76EBC94}" type="presParOf" srcId="{12A0F39A-ABE7-4C0E-B5FC-A3128360B465}" destId="{D5721D60-0ACE-44BF-B8FA-409830CD184F}" srcOrd="1" destOrd="0" presId="urn:microsoft.com/office/officeart/2005/8/layout/vList5"/>
    <dgm:cxn modelId="{613D9F64-6274-405C-A2D7-A58C41C466B2}" type="presParOf" srcId="{C0A9809B-0C60-4CD5-A18F-0A37525898E6}" destId="{16E46F2E-7508-44C3-A108-6AD1A142695E}" srcOrd="1" destOrd="0" presId="urn:microsoft.com/office/officeart/2005/8/layout/vList5"/>
    <dgm:cxn modelId="{A494312D-190D-416B-9637-466287EB1548}" type="presParOf" srcId="{C0A9809B-0C60-4CD5-A18F-0A37525898E6}" destId="{C5DFBC2E-BF37-4A8C-9825-FEC7CE848D40}" srcOrd="2" destOrd="0" presId="urn:microsoft.com/office/officeart/2005/8/layout/vList5"/>
    <dgm:cxn modelId="{99CEEBF3-43BE-4FF9-B2FE-A6372779AC19}" type="presParOf" srcId="{C5DFBC2E-BF37-4A8C-9825-FEC7CE848D40}" destId="{5453C47D-3B45-4D38-BE2C-41151E58DC6C}" srcOrd="0" destOrd="0" presId="urn:microsoft.com/office/officeart/2005/8/layout/vList5"/>
    <dgm:cxn modelId="{591FA11B-8299-498E-B79B-2BD05E91E84E}" type="presParOf" srcId="{C5DFBC2E-BF37-4A8C-9825-FEC7CE848D40}" destId="{8B7C5A0C-A708-459B-B7C5-E461E10AF1D6}" srcOrd="1" destOrd="0" presId="urn:microsoft.com/office/officeart/2005/8/layout/vList5"/>
    <dgm:cxn modelId="{A9221C13-F0D1-4ADD-AFAB-E51697DB23A4}" type="presParOf" srcId="{C0A9809B-0C60-4CD5-A18F-0A37525898E6}" destId="{19E7B30B-6056-45D4-812C-918CE889457A}" srcOrd="3" destOrd="0" presId="urn:microsoft.com/office/officeart/2005/8/layout/vList5"/>
    <dgm:cxn modelId="{BA3D3613-E7F4-4015-9377-E66900111E9E}" type="presParOf" srcId="{C0A9809B-0C60-4CD5-A18F-0A37525898E6}" destId="{04CFC0E2-6BCF-4E44-812A-06FD03CD1783}" srcOrd="4" destOrd="0" presId="urn:microsoft.com/office/officeart/2005/8/layout/vList5"/>
    <dgm:cxn modelId="{EC035386-A583-42A4-B079-215B7A08B709}" type="presParOf" srcId="{04CFC0E2-6BCF-4E44-812A-06FD03CD1783}" destId="{0C56A017-5555-4706-A9B2-FDF910F6EC26}" srcOrd="0" destOrd="0" presId="urn:microsoft.com/office/officeart/2005/8/layout/vList5"/>
    <dgm:cxn modelId="{8840AB78-FEBF-430C-B933-BAB583381698}" type="presParOf" srcId="{04CFC0E2-6BCF-4E44-812A-06FD03CD1783}" destId="{FCF0860D-28E4-475A-8EE1-649B4562869A}" srcOrd="1" destOrd="0" presId="urn:microsoft.com/office/officeart/2005/8/layout/vList5"/>
    <dgm:cxn modelId="{148B4522-CC52-4C7E-A96F-9BD7F524C445}" type="presParOf" srcId="{C0A9809B-0C60-4CD5-A18F-0A37525898E6}" destId="{2D03A4D7-EBA0-4D08-B86E-C9C4C349645D}" srcOrd="5" destOrd="0" presId="urn:microsoft.com/office/officeart/2005/8/layout/vList5"/>
    <dgm:cxn modelId="{EE556709-785B-4B01-8C57-F2D6D4454D97}" type="presParOf" srcId="{C0A9809B-0C60-4CD5-A18F-0A37525898E6}" destId="{D4ED0F74-767B-4D8A-A928-47FF9D79A2C4}" srcOrd="6" destOrd="0" presId="urn:microsoft.com/office/officeart/2005/8/layout/vList5"/>
    <dgm:cxn modelId="{9977FB8B-FFC5-4070-9D07-7DB71C160221}" type="presParOf" srcId="{D4ED0F74-767B-4D8A-A928-47FF9D79A2C4}" destId="{44F9CE1D-DDE0-4BA8-AB33-01FECA264E94}" srcOrd="0" destOrd="0" presId="urn:microsoft.com/office/officeart/2005/8/layout/vList5"/>
    <dgm:cxn modelId="{9E9BA3E5-4725-464F-9B0C-AFAAFF5753AF}" type="presParOf" srcId="{D4ED0F74-767B-4D8A-A928-47FF9D79A2C4}" destId="{1682569B-3693-439A-8806-AAFF311C70E4}" srcOrd="1" destOrd="0" presId="urn:microsoft.com/office/officeart/2005/8/layout/vList5"/>
    <dgm:cxn modelId="{43093A27-EF87-4597-9BF6-4737D2B720C1}" type="presParOf" srcId="{C0A9809B-0C60-4CD5-A18F-0A37525898E6}" destId="{B569A377-C741-4ACA-861C-343C157582A0}" srcOrd="7" destOrd="0" presId="urn:microsoft.com/office/officeart/2005/8/layout/vList5"/>
    <dgm:cxn modelId="{F5D0A40D-75F3-47FD-8E46-57B1B4CBA92F}" type="presParOf" srcId="{C0A9809B-0C60-4CD5-A18F-0A37525898E6}" destId="{2A0184EA-CBCF-4CBD-9FD0-D5A67E369F11}" srcOrd="8" destOrd="0" presId="urn:microsoft.com/office/officeart/2005/8/layout/vList5"/>
    <dgm:cxn modelId="{06A5BB84-4C2E-4BF1-A8FB-B42064E1A050}" type="presParOf" srcId="{2A0184EA-CBCF-4CBD-9FD0-D5A67E369F11}" destId="{30CB1750-C43D-4095-86EB-E0D9CA605ACF}" srcOrd="0" destOrd="0" presId="urn:microsoft.com/office/officeart/2005/8/layout/vList5"/>
    <dgm:cxn modelId="{909E3677-D30B-4F06-BDF3-BB3968CA5714}" type="presParOf" srcId="{2A0184EA-CBCF-4CBD-9FD0-D5A67E369F11}" destId="{38077287-D5ED-4F89-96F3-5A894AE297B6}" srcOrd="1" destOrd="0" presId="urn:microsoft.com/office/officeart/2005/8/layout/vList5"/>
    <dgm:cxn modelId="{0E4162DC-0381-4CFD-8942-57503BC12CDD}" type="presParOf" srcId="{C0A9809B-0C60-4CD5-A18F-0A37525898E6}" destId="{E0CE5B6A-A331-4D84-8978-72746885EBC4}" srcOrd="9" destOrd="0" presId="urn:microsoft.com/office/officeart/2005/8/layout/vList5"/>
    <dgm:cxn modelId="{DE18EE65-23BF-4640-93F8-95ECC942C741}" type="presParOf" srcId="{C0A9809B-0C60-4CD5-A18F-0A37525898E6}" destId="{1906598D-9C8A-4CBD-94DA-0CC9D4167DF4}" srcOrd="10" destOrd="0" presId="urn:microsoft.com/office/officeart/2005/8/layout/vList5"/>
    <dgm:cxn modelId="{DD0EDFED-DC96-47A4-99A1-D6342839A9A8}" type="presParOf" srcId="{1906598D-9C8A-4CBD-94DA-0CC9D4167DF4}" destId="{37DB6E91-E3E7-4486-9ED8-0B5CC2EBD265}" srcOrd="0" destOrd="0" presId="urn:microsoft.com/office/officeart/2005/8/layout/vList5"/>
    <dgm:cxn modelId="{AAB59D84-BBFE-4FCD-BD82-9FA8588B0307}" type="presParOf" srcId="{1906598D-9C8A-4CBD-94DA-0CC9D4167DF4}" destId="{E9AA27D6-1E15-41DE-967E-9DE9000C9F07}" srcOrd="1" destOrd="0" presId="urn:microsoft.com/office/officeart/2005/8/layout/vList5"/>
    <dgm:cxn modelId="{874888EA-6E20-49DF-B013-7CD3ECC89537}" type="presParOf" srcId="{C0A9809B-0C60-4CD5-A18F-0A37525898E6}" destId="{3EF91B59-7CB7-48F7-AA96-44DBB63A2194}" srcOrd="11" destOrd="0" presId="urn:microsoft.com/office/officeart/2005/8/layout/vList5"/>
    <dgm:cxn modelId="{E43AA142-B5D4-433C-A134-96D4E1F91748}" type="presParOf" srcId="{C0A9809B-0C60-4CD5-A18F-0A37525898E6}" destId="{4E258B67-9EF0-49BD-868D-817A0E5B22F6}" srcOrd="12" destOrd="0" presId="urn:microsoft.com/office/officeart/2005/8/layout/vList5"/>
    <dgm:cxn modelId="{1CF0A313-1FEF-4439-9A13-8A2A6E1C5E4A}" type="presParOf" srcId="{4E258B67-9EF0-49BD-868D-817A0E5B22F6}" destId="{DC2E46D1-F709-454F-B5BA-157810AE6648}" srcOrd="0" destOrd="0" presId="urn:microsoft.com/office/officeart/2005/8/layout/vList5"/>
    <dgm:cxn modelId="{0A567045-544C-49FF-A4C0-389A5DC364E1}" type="presParOf" srcId="{4E258B67-9EF0-49BD-868D-817A0E5B22F6}" destId="{206F0A59-1789-4AC1-B35E-7696D2E19C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541F2E-473F-4E13-B06C-B5CE44DE0E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25D607-487A-49D4-989C-8B83FFD6AA53}">
      <dgm:prSet/>
      <dgm:spPr/>
      <dgm:t>
        <a:bodyPr/>
        <a:lstStyle/>
        <a:p>
          <a:r>
            <a:rPr lang="en-US" b="1" i="0" dirty="0"/>
            <a:t>1. Myntra Insider (Membership Program)</a:t>
          </a:r>
          <a:endParaRPr lang="en-US" dirty="0"/>
        </a:p>
      </dgm:t>
    </dgm:pt>
    <dgm:pt modelId="{A0FB2936-D44F-497F-B7CB-0A173CB43B4B}" type="parTrans" cxnId="{CA5FB3D8-2CF8-49E0-B9C7-F4369B8DD86C}">
      <dgm:prSet/>
      <dgm:spPr/>
      <dgm:t>
        <a:bodyPr/>
        <a:lstStyle/>
        <a:p>
          <a:endParaRPr lang="en-US"/>
        </a:p>
      </dgm:t>
    </dgm:pt>
    <dgm:pt modelId="{55B3F00D-97C3-4B36-A64D-DBCA74D1495E}" type="sibTrans" cxnId="{CA5FB3D8-2CF8-49E0-B9C7-F4369B8DD86C}">
      <dgm:prSet/>
      <dgm:spPr/>
      <dgm:t>
        <a:bodyPr/>
        <a:lstStyle/>
        <a:p>
          <a:endParaRPr lang="en-US"/>
        </a:p>
      </dgm:t>
    </dgm:pt>
    <dgm:pt modelId="{8A689F7B-4051-4F55-979D-07EC1EE20BB1}">
      <dgm:prSet/>
      <dgm:spPr/>
      <dgm:t>
        <a:bodyPr/>
        <a:lstStyle/>
        <a:p>
          <a:r>
            <a:rPr lang="en-US" b="1" i="0"/>
            <a:t>Points &amp; Rewards</a:t>
          </a:r>
          <a:r>
            <a:rPr lang="en-US" b="0" i="0"/>
            <a:t>: </a:t>
          </a:r>
          <a:endParaRPr lang="en-US"/>
        </a:p>
      </dgm:t>
    </dgm:pt>
    <dgm:pt modelId="{C7003DCF-C072-43DB-A819-A0A1975F1A0C}" type="parTrans" cxnId="{A0230FDA-F438-4A1E-B066-2E6A4DEF56CC}">
      <dgm:prSet/>
      <dgm:spPr/>
      <dgm:t>
        <a:bodyPr/>
        <a:lstStyle/>
        <a:p>
          <a:endParaRPr lang="en-US"/>
        </a:p>
      </dgm:t>
    </dgm:pt>
    <dgm:pt modelId="{5780052C-87E9-45D5-B39C-2B860FA6873B}" type="sibTrans" cxnId="{A0230FDA-F438-4A1E-B066-2E6A4DEF56CC}">
      <dgm:prSet/>
      <dgm:spPr/>
      <dgm:t>
        <a:bodyPr/>
        <a:lstStyle/>
        <a:p>
          <a:endParaRPr lang="en-US"/>
        </a:p>
      </dgm:t>
    </dgm:pt>
    <dgm:pt modelId="{2F8E7160-A664-40FB-BD55-FB33F0AAC0EE}">
      <dgm:prSet/>
      <dgm:spPr/>
      <dgm:t>
        <a:bodyPr/>
        <a:lstStyle/>
        <a:p>
          <a:r>
            <a:rPr lang="en-US" b="0" i="0"/>
            <a:t>Earn Insider points for every purchase.</a:t>
          </a:r>
          <a:endParaRPr lang="en-US"/>
        </a:p>
      </dgm:t>
    </dgm:pt>
    <dgm:pt modelId="{B50488BA-9D03-4E37-ACF2-F5933480AF94}" type="parTrans" cxnId="{035B49F5-3F23-40F8-B38C-1485C177FCCC}">
      <dgm:prSet/>
      <dgm:spPr/>
      <dgm:t>
        <a:bodyPr/>
        <a:lstStyle/>
        <a:p>
          <a:endParaRPr lang="en-US"/>
        </a:p>
      </dgm:t>
    </dgm:pt>
    <dgm:pt modelId="{852D61F8-021E-460D-A29E-0B6E1AD3E3A6}" type="sibTrans" cxnId="{035B49F5-3F23-40F8-B38C-1485C177FCCC}">
      <dgm:prSet/>
      <dgm:spPr/>
      <dgm:t>
        <a:bodyPr/>
        <a:lstStyle/>
        <a:p>
          <a:endParaRPr lang="en-US"/>
        </a:p>
      </dgm:t>
    </dgm:pt>
    <dgm:pt modelId="{B0B3278E-28DE-45B3-B52D-F2C5AA338A51}">
      <dgm:prSet/>
      <dgm:spPr/>
      <dgm:t>
        <a:bodyPr/>
        <a:lstStyle/>
        <a:p>
          <a:r>
            <a:rPr lang="en-US" b="1" i="0"/>
            <a:t>Exclusive Access</a:t>
          </a:r>
          <a:r>
            <a:rPr lang="en-US" b="0" i="0"/>
            <a:t>: </a:t>
          </a:r>
          <a:endParaRPr lang="en-US"/>
        </a:p>
      </dgm:t>
    </dgm:pt>
    <dgm:pt modelId="{D8539EA3-949C-4832-9ED3-F370295C240B}" type="parTrans" cxnId="{F8AD5AF1-5D9C-482D-AE06-1A5EE9BD63D3}">
      <dgm:prSet/>
      <dgm:spPr/>
      <dgm:t>
        <a:bodyPr/>
        <a:lstStyle/>
        <a:p>
          <a:endParaRPr lang="en-US"/>
        </a:p>
      </dgm:t>
    </dgm:pt>
    <dgm:pt modelId="{DA4D2EA6-E71B-4502-AE4C-C76F8A2B349E}" type="sibTrans" cxnId="{F8AD5AF1-5D9C-482D-AE06-1A5EE9BD63D3}">
      <dgm:prSet/>
      <dgm:spPr/>
      <dgm:t>
        <a:bodyPr/>
        <a:lstStyle/>
        <a:p>
          <a:endParaRPr lang="en-US"/>
        </a:p>
      </dgm:t>
    </dgm:pt>
    <dgm:pt modelId="{4A430575-0533-4D4C-B61D-CDF64BEAC8E5}">
      <dgm:prSet/>
      <dgm:spPr/>
      <dgm:t>
        <a:bodyPr/>
        <a:lstStyle/>
        <a:p>
          <a:r>
            <a:rPr lang="en-US" b="0" i="0"/>
            <a:t>Early access to sales and special offers.</a:t>
          </a:r>
          <a:endParaRPr lang="en-US"/>
        </a:p>
      </dgm:t>
    </dgm:pt>
    <dgm:pt modelId="{98E2329A-BC2B-4081-9CF2-391C968070A0}" type="parTrans" cxnId="{D93CA445-33EA-46C1-A1E2-E33C1AB2E547}">
      <dgm:prSet/>
      <dgm:spPr/>
      <dgm:t>
        <a:bodyPr/>
        <a:lstStyle/>
        <a:p>
          <a:endParaRPr lang="en-US"/>
        </a:p>
      </dgm:t>
    </dgm:pt>
    <dgm:pt modelId="{507D03E8-9F3F-4C6B-826D-CDA78E1AD46C}" type="sibTrans" cxnId="{D93CA445-33EA-46C1-A1E2-E33C1AB2E547}">
      <dgm:prSet/>
      <dgm:spPr/>
      <dgm:t>
        <a:bodyPr/>
        <a:lstStyle/>
        <a:p>
          <a:endParaRPr lang="en-US"/>
        </a:p>
      </dgm:t>
    </dgm:pt>
    <dgm:pt modelId="{593D8407-2D42-4EAE-A85C-3F48AD321BA7}">
      <dgm:prSet/>
      <dgm:spPr/>
      <dgm:t>
        <a:bodyPr/>
        <a:lstStyle/>
        <a:p>
          <a:r>
            <a:rPr lang="en-US" b="1" i="0" dirty="0"/>
            <a:t>Tiered System</a:t>
          </a:r>
          <a:r>
            <a:rPr lang="en-US" b="0" i="0" dirty="0"/>
            <a:t>: </a:t>
          </a:r>
          <a:endParaRPr lang="en-US" dirty="0"/>
        </a:p>
      </dgm:t>
    </dgm:pt>
    <dgm:pt modelId="{40F960D3-73A8-4D35-8664-59FA93E337EA}" type="parTrans" cxnId="{8442F3EF-41F2-489B-83FE-F08161281A41}">
      <dgm:prSet/>
      <dgm:spPr/>
      <dgm:t>
        <a:bodyPr/>
        <a:lstStyle/>
        <a:p>
          <a:endParaRPr lang="en-US"/>
        </a:p>
      </dgm:t>
    </dgm:pt>
    <dgm:pt modelId="{DCD4CA49-006E-44D5-A170-122D851E8698}" type="sibTrans" cxnId="{8442F3EF-41F2-489B-83FE-F08161281A41}">
      <dgm:prSet/>
      <dgm:spPr/>
      <dgm:t>
        <a:bodyPr/>
        <a:lstStyle/>
        <a:p>
          <a:endParaRPr lang="en-US"/>
        </a:p>
      </dgm:t>
    </dgm:pt>
    <dgm:pt modelId="{0C76E3E3-F3DD-488F-A8FF-F62EFB2D5219}">
      <dgm:prSet/>
      <dgm:spPr/>
      <dgm:t>
        <a:bodyPr/>
        <a:lstStyle/>
        <a:p>
          <a:r>
            <a:rPr lang="en-US" b="0" i="0"/>
            <a:t>(Insider, Elite, Icon) - more benefits as you move up.</a:t>
          </a:r>
          <a:endParaRPr lang="en-US"/>
        </a:p>
      </dgm:t>
    </dgm:pt>
    <dgm:pt modelId="{8FDADEEB-ADBE-48BF-A675-763646499DA8}" type="parTrans" cxnId="{D56A7F60-5185-4235-A417-4D8E7A2A53DC}">
      <dgm:prSet/>
      <dgm:spPr/>
      <dgm:t>
        <a:bodyPr/>
        <a:lstStyle/>
        <a:p>
          <a:endParaRPr lang="en-US"/>
        </a:p>
      </dgm:t>
    </dgm:pt>
    <dgm:pt modelId="{B564B651-60CB-4E19-A326-4C440C5B54A9}" type="sibTrans" cxnId="{D56A7F60-5185-4235-A417-4D8E7A2A53DC}">
      <dgm:prSet/>
      <dgm:spPr/>
      <dgm:t>
        <a:bodyPr/>
        <a:lstStyle/>
        <a:p>
          <a:endParaRPr lang="en-US"/>
        </a:p>
      </dgm:t>
    </dgm:pt>
    <dgm:pt modelId="{E5F9219C-1D83-40D5-86B3-38D947FB6603}">
      <dgm:prSet/>
      <dgm:spPr/>
      <dgm:t>
        <a:bodyPr/>
        <a:lstStyle/>
        <a:p>
          <a:r>
            <a:rPr lang="en-US" b="1" i="0"/>
            <a:t>Partnerships</a:t>
          </a:r>
          <a:r>
            <a:rPr lang="en-US" b="0" i="0"/>
            <a:t>: </a:t>
          </a:r>
          <a:endParaRPr lang="en-US"/>
        </a:p>
      </dgm:t>
    </dgm:pt>
    <dgm:pt modelId="{DBA1C172-8D2A-4271-B41A-EBF85EF71F21}" type="parTrans" cxnId="{7238B6F9-4F4B-4332-A4E5-B2869314FC7C}">
      <dgm:prSet/>
      <dgm:spPr/>
      <dgm:t>
        <a:bodyPr/>
        <a:lstStyle/>
        <a:p>
          <a:endParaRPr lang="en-US"/>
        </a:p>
      </dgm:t>
    </dgm:pt>
    <dgm:pt modelId="{AD3D7D04-76E2-48EF-B9B1-FE88B2A2C388}" type="sibTrans" cxnId="{7238B6F9-4F4B-4332-A4E5-B2869314FC7C}">
      <dgm:prSet/>
      <dgm:spPr/>
      <dgm:t>
        <a:bodyPr/>
        <a:lstStyle/>
        <a:p>
          <a:endParaRPr lang="en-US"/>
        </a:p>
      </dgm:t>
    </dgm:pt>
    <dgm:pt modelId="{A7B51E44-6967-43A8-AB42-2489F3DFD68E}">
      <dgm:prSet/>
      <dgm:spPr/>
      <dgm:t>
        <a:bodyPr/>
        <a:lstStyle/>
        <a:p>
          <a:r>
            <a:rPr lang="en-US" b="0" i="0"/>
            <a:t>Points redeemable with Zomato, Gaana, and more.</a:t>
          </a:r>
          <a:endParaRPr lang="en-US"/>
        </a:p>
      </dgm:t>
    </dgm:pt>
    <dgm:pt modelId="{CB08B29E-60D3-4287-9649-82FFB4FDB3BB}" type="parTrans" cxnId="{FE8ECCCF-BE0F-4A6B-A033-93308DFBA881}">
      <dgm:prSet/>
      <dgm:spPr/>
      <dgm:t>
        <a:bodyPr/>
        <a:lstStyle/>
        <a:p>
          <a:endParaRPr lang="en-US"/>
        </a:p>
      </dgm:t>
    </dgm:pt>
    <dgm:pt modelId="{F8E2329B-0211-4F3E-AC0F-E11BFF54AAA0}" type="sibTrans" cxnId="{FE8ECCCF-BE0F-4A6B-A033-93308DFBA881}">
      <dgm:prSet/>
      <dgm:spPr/>
      <dgm:t>
        <a:bodyPr/>
        <a:lstStyle/>
        <a:p>
          <a:endParaRPr lang="en-US"/>
        </a:p>
      </dgm:t>
    </dgm:pt>
    <dgm:pt modelId="{00CCC53B-B4DE-40C7-8EE7-F3306365757D}">
      <dgm:prSet/>
      <dgm:spPr/>
      <dgm:t>
        <a:bodyPr/>
        <a:lstStyle/>
        <a:p>
          <a:r>
            <a:rPr lang="en-US" b="1" i="0"/>
            <a:t>Revenue Impact</a:t>
          </a:r>
          <a:r>
            <a:rPr lang="en-US" b="0" i="0"/>
            <a:t>:</a:t>
          </a:r>
          <a:endParaRPr lang="en-US"/>
        </a:p>
      </dgm:t>
    </dgm:pt>
    <dgm:pt modelId="{B6AADF7F-5B54-4CA7-BA8E-123B2C3D0257}" type="parTrans" cxnId="{7E4222CB-8200-4A03-8CFB-2A54BF2A066C}">
      <dgm:prSet/>
      <dgm:spPr/>
      <dgm:t>
        <a:bodyPr/>
        <a:lstStyle/>
        <a:p>
          <a:endParaRPr lang="en-US"/>
        </a:p>
      </dgm:t>
    </dgm:pt>
    <dgm:pt modelId="{17F6DD1C-FBC9-46EF-B0A7-337E2FAD95A5}" type="sibTrans" cxnId="{7E4222CB-8200-4A03-8CFB-2A54BF2A066C}">
      <dgm:prSet/>
      <dgm:spPr/>
      <dgm:t>
        <a:bodyPr/>
        <a:lstStyle/>
        <a:p>
          <a:endParaRPr lang="en-US"/>
        </a:p>
      </dgm:t>
    </dgm:pt>
    <dgm:pt modelId="{C70CE93D-86E2-4F71-8D55-955D8D5C3447}">
      <dgm:prSet/>
      <dgm:spPr/>
      <dgm:t>
        <a:bodyPr/>
        <a:lstStyle/>
        <a:p>
          <a:r>
            <a:rPr lang="en-US" b="1" i="0"/>
            <a:t>Higher Retention &amp; Repeat Purchases</a:t>
          </a:r>
          <a:r>
            <a:rPr lang="en-US" b="0" i="0"/>
            <a:t>.</a:t>
          </a:r>
          <a:endParaRPr lang="en-US"/>
        </a:p>
      </dgm:t>
    </dgm:pt>
    <dgm:pt modelId="{38AE0415-D41D-414C-9C40-BFB18AB4FD3C}" type="parTrans" cxnId="{180DA2CA-0D72-4333-840F-2BD2FC1F2588}">
      <dgm:prSet/>
      <dgm:spPr/>
      <dgm:t>
        <a:bodyPr/>
        <a:lstStyle/>
        <a:p>
          <a:endParaRPr lang="en-US"/>
        </a:p>
      </dgm:t>
    </dgm:pt>
    <dgm:pt modelId="{A9DE4301-F109-4F74-BE9D-894A8FC55788}" type="sibTrans" cxnId="{180DA2CA-0D72-4333-840F-2BD2FC1F2588}">
      <dgm:prSet/>
      <dgm:spPr/>
      <dgm:t>
        <a:bodyPr/>
        <a:lstStyle/>
        <a:p>
          <a:endParaRPr lang="en-US"/>
        </a:p>
      </dgm:t>
    </dgm:pt>
    <dgm:pt modelId="{41E9575F-4859-4815-BD5D-16DEAAE48EE2}">
      <dgm:prSet/>
      <dgm:spPr/>
      <dgm:t>
        <a:bodyPr/>
        <a:lstStyle/>
        <a:p>
          <a:r>
            <a:rPr lang="en-US" b="1" i="0"/>
            <a:t>Increased Average Order Value (AOV)</a:t>
          </a:r>
          <a:r>
            <a:rPr lang="en-US" b="0" i="0"/>
            <a:t>.</a:t>
          </a:r>
          <a:endParaRPr lang="en-US"/>
        </a:p>
      </dgm:t>
    </dgm:pt>
    <dgm:pt modelId="{0FFB45B0-D059-411E-9F7E-C45CDF1E36C8}" type="parTrans" cxnId="{8101BD03-E5AF-42F0-8589-76F3191A5D9C}">
      <dgm:prSet/>
      <dgm:spPr/>
      <dgm:t>
        <a:bodyPr/>
        <a:lstStyle/>
        <a:p>
          <a:endParaRPr lang="en-US"/>
        </a:p>
      </dgm:t>
    </dgm:pt>
    <dgm:pt modelId="{5BC6F300-456D-48E4-A11E-0BD25BAFFB6D}" type="sibTrans" cxnId="{8101BD03-E5AF-42F0-8589-76F3191A5D9C}">
      <dgm:prSet/>
      <dgm:spPr/>
      <dgm:t>
        <a:bodyPr/>
        <a:lstStyle/>
        <a:p>
          <a:endParaRPr lang="en-US"/>
        </a:p>
      </dgm:t>
    </dgm:pt>
    <dgm:pt modelId="{DA5F497C-6B30-4AFA-9BB6-B6E6F04612F3}" type="pres">
      <dgm:prSet presAssocID="{16541F2E-473F-4E13-B06C-B5CE44DE0EAD}" presName="linear" presStyleCnt="0">
        <dgm:presLayoutVars>
          <dgm:animLvl val="lvl"/>
          <dgm:resizeHandles val="exact"/>
        </dgm:presLayoutVars>
      </dgm:prSet>
      <dgm:spPr/>
    </dgm:pt>
    <dgm:pt modelId="{460BE83C-8F6E-45A1-9334-8B43AFE5AA19}" type="pres">
      <dgm:prSet presAssocID="{B725D607-487A-49D4-989C-8B83FFD6AA5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1F5A68B-C0AC-40DE-8BF4-41E3B2EF5D15}" type="pres">
      <dgm:prSet presAssocID="{B725D607-487A-49D4-989C-8B83FFD6AA5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101BD03-E5AF-42F0-8589-76F3191A5D9C}" srcId="{B725D607-487A-49D4-989C-8B83FFD6AA53}" destId="{41E9575F-4859-4815-BD5D-16DEAAE48EE2}" srcOrd="6" destOrd="0" parTransId="{0FFB45B0-D059-411E-9F7E-C45CDF1E36C8}" sibTransId="{5BC6F300-456D-48E4-A11E-0BD25BAFFB6D}"/>
    <dgm:cxn modelId="{F5FF972C-07DC-4811-AA86-F8A37E30AC7A}" type="presOf" srcId="{41E9575F-4859-4815-BD5D-16DEAAE48EE2}" destId="{D1F5A68B-C0AC-40DE-8BF4-41E3B2EF5D15}" srcOrd="0" destOrd="10" presId="urn:microsoft.com/office/officeart/2005/8/layout/vList2"/>
    <dgm:cxn modelId="{01FB4631-7FF7-4BEE-B899-7D33E12BEB0D}" type="presOf" srcId="{E5F9219C-1D83-40D5-86B3-38D947FB6603}" destId="{D1F5A68B-C0AC-40DE-8BF4-41E3B2EF5D15}" srcOrd="0" destOrd="6" presId="urn:microsoft.com/office/officeart/2005/8/layout/vList2"/>
    <dgm:cxn modelId="{8DD3BD5B-247F-4F70-A390-097F651000D7}" type="presOf" srcId="{00CCC53B-B4DE-40C7-8EE7-F3306365757D}" destId="{D1F5A68B-C0AC-40DE-8BF4-41E3B2EF5D15}" srcOrd="0" destOrd="8" presId="urn:microsoft.com/office/officeart/2005/8/layout/vList2"/>
    <dgm:cxn modelId="{A9C3845C-1919-4693-9937-3D5D944EB86A}" type="presOf" srcId="{B0B3278E-28DE-45B3-B52D-F2C5AA338A51}" destId="{D1F5A68B-C0AC-40DE-8BF4-41E3B2EF5D15}" srcOrd="0" destOrd="2" presId="urn:microsoft.com/office/officeart/2005/8/layout/vList2"/>
    <dgm:cxn modelId="{9038EA5C-5E3C-45A5-B3DB-4A6C0F9A9442}" type="presOf" srcId="{B725D607-487A-49D4-989C-8B83FFD6AA53}" destId="{460BE83C-8F6E-45A1-9334-8B43AFE5AA19}" srcOrd="0" destOrd="0" presId="urn:microsoft.com/office/officeart/2005/8/layout/vList2"/>
    <dgm:cxn modelId="{07FF555F-1510-4DE3-80ED-A05B331B091A}" type="presOf" srcId="{593D8407-2D42-4EAE-A85C-3F48AD321BA7}" destId="{D1F5A68B-C0AC-40DE-8BF4-41E3B2EF5D15}" srcOrd="0" destOrd="4" presId="urn:microsoft.com/office/officeart/2005/8/layout/vList2"/>
    <dgm:cxn modelId="{D56A7F60-5185-4235-A417-4D8E7A2A53DC}" srcId="{593D8407-2D42-4EAE-A85C-3F48AD321BA7}" destId="{0C76E3E3-F3DD-488F-A8FF-F62EFB2D5219}" srcOrd="0" destOrd="0" parTransId="{8FDADEEB-ADBE-48BF-A675-763646499DA8}" sibTransId="{B564B651-60CB-4E19-A326-4C440C5B54A9}"/>
    <dgm:cxn modelId="{808EDD62-FCDC-48C6-8B78-912FE644E65B}" type="presOf" srcId="{C70CE93D-86E2-4F71-8D55-955D8D5C3447}" destId="{D1F5A68B-C0AC-40DE-8BF4-41E3B2EF5D15}" srcOrd="0" destOrd="9" presId="urn:microsoft.com/office/officeart/2005/8/layout/vList2"/>
    <dgm:cxn modelId="{D93CA445-33EA-46C1-A1E2-E33C1AB2E547}" srcId="{B0B3278E-28DE-45B3-B52D-F2C5AA338A51}" destId="{4A430575-0533-4D4C-B61D-CDF64BEAC8E5}" srcOrd="0" destOrd="0" parTransId="{98E2329A-BC2B-4081-9CF2-391C968070A0}" sibTransId="{507D03E8-9F3F-4C6B-826D-CDA78E1AD46C}"/>
    <dgm:cxn modelId="{57F8A867-CEFD-4EAC-9BE7-CA535AEB4010}" type="presOf" srcId="{16541F2E-473F-4E13-B06C-B5CE44DE0EAD}" destId="{DA5F497C-6B30-4AFA-9BB6-B6E6F04612F3}" srcOrd="0" destOrd="0" presId="urn:microsoft.com/office/officeart/2005/8/layout/vList2"/>
    <dgm:cxn modelId="{19E5E772-1A38-4CE8-B9CC-B24B7B5851EA}" type="presOf" srcId="{4A430575-0533-4D4C-B61D-CDF64BEAC8E5}" destId="{D1F5A68B-C0AC-40DE-8BF4-41E3B2EF5D15}" srcOrd="0" destOrd="3" presId="urn:microsoft.com/office/officeart/2005/8/layout/vList2"/>
    <dgm:cxn modelId="{1431849C-FF25-49BD-9572-D5443643A3AA}" type="presOf" srcId="{2F8E7160-A664-40FB-BD55-FB33F0AAC0EE}" destId="{D1F5A68B-C0AC-40DE-8BF4-41E3B2EF5D15}" srcOrd="0" destOrd="1" presId="urn:microsoft.com/office/officeart/2005/8/layout/vList2"/>
    <dgm:cxn modelId="{180DA2CA-0D72-4333-840F-2BD2FC1F2588}" srcId="{B725D607-487A-49D4-989C-8B83FFD6AA53}" destId="{C70CE93D-86E2-4F71-8D55-955D8D5C3447}" srcOrd="5" destOrd="0" parTransId="{38AE0415-D41D-414C-9C40-BFB18AB4FD3C}" sibTransId="{A9DE4301-F109-4F74-BE9D-894A8FC55788}"/>
    <dgm:cxn modelId="{7E4222CB-8200-4A03-8CFB-2A54BF2A066C}" srcId="{B725D607-487A-49D4-989C-8B83FFD6AA53}" destId="{00CCC53B-B4DE-40C7-8EE7-F3306365757D}" srcOrd="4" destOrd="0" parTransId="{B6AADF7F-5B54-4CA7-BA8E-123B2C3D0257}" sibTransId="{17F6DD1C-FBC9-46EF-B0A7-337E2FAD95A5}"/>
    <dgm:cxn modelId="{FE8ECCCF-BE0F-4A6B-A033-93308DFBA881}" srcId="{E5F9219C-1D83-40D5-86B3-38D947FB6603}" destId="{A7B51E44-6967-43A8-AB42-2489F3DFD68E}" srcOrd="0" destOrd="0" parTransId="{CB08B29E-60D3-4287-9649-82FFB4FDB3BB}" sibTransId="{F8E2329B-0211-4F3E-AC0F-E11BFF54AAA0}"/>
    <dgm:cxn modelId="{81D906D1-8D96-45B2-90C7-3CDE51944D18}" type="presOf" srcId="{0C76E3E3-F3DD-488F-A8FF-F62EFB2D5219}" destId="{D1F5A68B-C0AC-40DE-8BF4-41E3B2EF5D15}" srcOrd="0" destOrd="5" presId="urn:microsoft.com/office/officeart/2005/8/layout/vList2"/>
    <dgm:cxn modelId="{CA5FB3D8-2CF8-49E0-B9C7-F4369B8DD86C}" srcId="{16541F2E-473F-4E13-B06C-B5CE44DE0EAD}" destId="{B725D607-487A-49D4-989C-8B83FFD6AA53}" srcOrd="0" destOrd="0" parTransId="{A0FB2936-D44F-497F-B7CB-0A173CB43B4B}" sibTransId="{55B3F00D-97C3-4B36-A64D-DBCA74D1495E}"/>
    <dgm:cxn modelId="{A0230FDA-F438-4A1E-B066-2E6A4DEF56CC}" srcId="{B725D607-487A-49D4-989C-8B83FFD6AA53}" destId="{8A689F7B-4051-4F55-979D-07EC1EE20BB1}" srcOrd="0" destOrd="0" parTransId="{C7003DCF-C072-43DB-A819-A0A1975F1A0C}" sibTransId="{5780052C-87E9-45D5-B39C-2B860FA6873B}"/>
    <dgm:cxn modelId="{9B25FAE6-9BDC-46D0-A55A-76E58DCB72BC}" type="presOf" srcId="{A7B51E44-6967-43A8-AB42-2489F3DFD68E}" destId="{D1F5A68B-C0AC-40DE-8BF4-41E3B2EF5D15}" srcOrd="0" destOrd="7" presId="urn:microsoft.com/office/officeart/2005/8/layout/vList2"/>
    <dgm:cxn modelId="{8442F3EF-41F2-489B-83FE-F08161281A41}" srcId="{B725D607-487A-49D4-989C-8B83FFD6AA53}" destId="{593D8407-2D42-4EAE-A85C-3F48AD321BA7}" srcOrd="2" destOrd="0" parTransId="{40F960D3-73A8-4D35-8664-59FA93E337EA}" sibTransId="{DCD4CA49-006E-44D5-A170-122D851E8698}"/>
    <dgm:cxn modelId="{F8AD5AF1-5D9C-482D-AE06-1A5EE9BD63D3}" srcId="{B725D607-487A-49D4-989C-8B83FFD6AA53}" destId="{B0B3278E-28DE-45B3-B52D-F2C5AA338A51}" srcOrd="1" destOrd="0" parTransId="{D8539EA3-949C-4832-9ED3-F370295C240B}" sibTransId="{DA4D2EA6-E71B-4502-AE4C-C76F8A2B349E}"/>
    <dgm:cxn modelId="{13BE97F2-D9BE-4A8F-8B28-38EE85E6A929}" type="presOf" srcId="{8A689F7B-4051-4F55-979D-07EC1EE20BB1}" destId="{D1F5A68B-C0AC-40DE-8BF4-41E3B2EF5D15}" srcOrd="0" destOrd="0" presId="urn:microsoft.com/office/officeart/2005/8/layout/vList2"/>
    <dgm:cxn modelId="{035B49F5-3F23-40F8-B38C-1485C177FCCC}" srcId="{8A689F7B-4051-4F55-979D-07EC1EE20BB1}" destId="{2F8E7160-A664-40FB-BD55-FB33F0AAC0EE}" srcOrd="0" destOrd="0" parTransId="{B50488BA-9D03-4E37-ACF2-F5933480AF94}" sibTransId="{852D61F8-021E-460D-A29E-0B6E1AD3E3A6}"/>
    <dgm:cxn modelId="{7238B6F9-4F4B-4332-A4E5-B2869314FC7C}" srcId="{B725D607-487A-49D4-989C-8B83FFD6AA53}" destId="{E5F9219C-1D83-40D5-86B3-38D947FB6603}" srcOrd="3" destOrd="0" parTransId="{DBA1C172-8D2A-4271-B41A-EBF85EF71F21}" sibTransId="{AD3D7D04-76E2-48EF-B9B1-FE88B2A2C388}"/>
    <dgm:cxn modelId="{2B616F43-07AF-4BA3-931F-F1866B7B604A}" type="presParOf" srcId="{DA5F497C-6B30-4AFA-9BB6-B6E6F04612F3}" destId="{460BE83C-8F6E-45A1-9334-8B43AFE5AA19}" srcOrd="0" destOrd="0" presId="urn:microsoft.com/office/officeart/2005/8/layout/vList2"/>
    <dgm:cxn modelId="{5338733D-0847-4882-9033-FF36FB5DF409}" type="presParOf" srcId="{DA5F497C-6B30-4AFA-9BB6-B6E6F04612F3}" destId="{D1F5A68B-C0AC-40DE-8BF4-41E3B2EF5D1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F5628D-D2A9-4052-AEAE-AE4C96CFFC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727783-066E-450B-9A18-45669BAF6C24}">
      <dgm:prSet custT="1"/>
      <dgm:spPr/>
      <dgm:t>
        <a:bodyPr/>
        <a:lstStyle/>
        <a:p>
          <a:r>
            <a:rPr lang="en-US" sz="2400" b="1" i="0" dirty="0"/>
            <a:t>2. Marketplace Revenue</a:t>
          </a:r>
          <a:endParaRPr lang="en-US" sz="2400" dirty="0"/>
        </a:p>
      </dgm:t>
    </dgm:pt>
    <dgm:pt modelId="{37FCB79C-8F69-4996-A5D9-4462687E2A89}" type="parTrans" cxnId="{6F58C89F-E359-4629-988E-FBC4C9F1D394}">
      <dgm:prSet/>
      <dgm:spPr/>
      <dgm:t>
        <a:bodyPr/>
        <a:lstStyle/>
        <a:p>
          <a:endParaRPr lang="en-US"/>
        </a:p>
      </dgm:t>
    </dgm:pt>
    <dgm:pt modelId="{573665F7-C636-4BC8-8102-C066BC572B38}" type="sibTrans" cxnId="{6F58C89F-E359-4629-988E-FBC4C9F1D394}">
      <dgm:prSet/>
      <dgm:spPr/>
      <dgm:t>
        <a:bodyPr/>
        <a:lstStyle/>
        <a:p>
          <a:endParaRPr lang="en-US"/>
        </a:p>
      </dgm:t>
    </dgm:pt>
    <dgm:pt modelId="{E7C9D77F-2D02-464C-928F-4BBAD7A28DC7}">
      <dgm:prSet custT="1"/>
      <dgm:spPr/>
      <dgm:t>
        <a:bodyPr/>
        <a:lstStyle/>
        <a:p>
          <a:r>
            <a:rPr lang="en-US" sz="1400" b="1" i="0" dirty="0"/>
            <a:t>Commission from Sellers</a:t>
          </a:r>
          <a:r>
            <a:rPr lang="en-US" sz="1400" b="0" i="0" dirty="0"/>
            <a:t>:</a:t>
          </a:r>
          <a:endParaRPr lang="en-US" sz="1400" dirty="0"/>
        </a:p>
      </dgm:t>
    </dgm:pt>
    <dgm:pt modelId="{16ED089A-8EE8-4F95-AB3B-FBC6E896DBB2}" type="parTrans" cxnId="{6E680085-19E1-494D-94E3-B2BB19F84DB1}">
      <dgm:prSet/>
      <dgm:spPr/>
      <dgm:t>
        <a:bodyPr/>
        <a:lstStyle/>
        <a:p>
          <a:endParaRPr lang="en-US"/>
        </a:p>
      </dgm:t>
    </dgm:pt>
    <dgm:pt modelId="{55761255-1DF0-421E-B155-5A9D9837F2D6}" type="sibTrans" cxnId="{6E680085-19E1-494D-94E3-B2BB19F84DB1}">
      <dgm:prSet/>
      <dgm:spPr/>
      <dgm:t>
        <a:bodyPr/>
        <a:lstStyle/>
        <a:p>
          <a:endParaRPr lang="en-US"/>
        </a:p>
      </dgm:t>
    </dgm:pt>
    <dgm:pt modelId="{3B722AA5-E80A-4FAC-99F0-B63392BDA819}">
      <dgm:prSet custT="1"/>
      <dgm:spPr/>
      <dgm:t>
        <a:bodyPr/>
        <a:lstStyle/>
        <a:p>
          <a:r>
            <a:rPr lang="en-US" sz="1400" b="0" i="0" dirty="0"/>
            <a:t>Percentage varies by category (10-30%).</a:t>
          </a:r>
          <a:endParaRPr lang="en-US" sz="1400" dirty="0"/>
        </a:p>
      </dgm:t>
    </dgm:pt>
    <dgm:pt modelId="{B6F87985-657E-44E0-A311-308ACFBB78C1}" type="parTrans" cxnId="{D2A9065E-B63D-4F33-B1F4-A3A64D7BE1FE}">
      <dgm:prSet/>
      <dgm:spPr/>
      <dgm:t>
        <a:bodyPr/>
        <a:lstStyle/>
        <a:p>
          <a:endParaRPr lang="en-US"/>
        </a:p>
      </dgm:t>
    </dgm:pt>
    <dgm:pt modelId="{C0458A64-38C9-46FB-B332-29F163CB6853}" type="sibTrans" cxnId="{D2A9065E-B63D-4F33-B1F4-A3A64D7BE1FE}">
      <dgm:prSet/>
      <dgm:spPr/>
      <dgm:t>
        <a:bodyPr/>
        <a:lstStyle/>
        <a:p>
          <a:endParaRPr lang="en-US"/>
        </a:p>
      </dgm:t>
    </dgm:pt>
    <dgm:pt modelId="{29E54107-6808-4592-BEC3-8084B6A36FD7}">
      <dgm:prSet custT="1"/>
      <dgm:spPr/>
      <dgm:t>
        <a:bodyPr/>
        <a:lstStyle/>
        <a:p>
          <a:r>
            <a:rPr lang="en-US" sz="1400" b="1" i="0" dirty="0"/>
            <a:t>Logistics &amp; Delivery</a:t>
          </a:r>
          <a:r>
            <a:rPr lang="en-US" sz="1400" b="0" i="0" dirty="0"/>
            <a:t>:</a:t>
          </a:r>
          <a:endParaRPr lang="en-US" sz="1400" dirty="0"/>
        </a:p>
      </dgm:t>
    </dgm:pt>
    <dgm:pt modelId="{11715AE9-3269-459F-91CB-B30BD708ADB2}" type="parTrans" cxnId="{4ED23D84-3128-4A40-9ACC-58A8F84F0D4B}">
      <dgm:prSet/>
      <dgm:spPr/>
      <dgm:t>
        <a:bodyPr/>
        <a:lstStyle/>
        <a:p>
          <a:endParaRPr lang="en-US"/>
        </a:p>
      </dgm:t>
    </dgm:pt>
    <dgm:pt modelId="{388166F4-F399-4A15-95A5-8AA782C48ADB}" type="sibTrans" cxnId="{4ED23D84-3128-4A40-9ACC-58A8F84F0D4B}">
      <dgm:prSet/>
      <dgm:spPr/>
      <dgm:t>
        <a:bodyPr/>
        <a:lstStyle/>
        <a:p>
          <a:endParaRPr lang="en-US"/>
        </a:p>
      </dgm:t>
    </dgm:pt>
    <dgm:pt modelId="{AA623FAC-FEE2-483F-8430-76B2518252DD}">
      <dgm:prSet custT="1"/>
      <dgm:spPr/>
      <dgm:t>
        <a:bodyPr/>
        <a:lstStyle/>
        <a:p>
          <a:r>
            <a:rPr lang="en-US" sz="1400" b="0" i="0" dirty="0"/>
            <a:t>Fees for </a:t>
          </a:r>
          <a:r>
            <a:rPr lang="en-US" sz="1200" b="0" i="0" baseline="0" dirty="0"/>
            <a:t>warehousing</a:t>
          </a:r>
          <a:r>
            <a:rPr lang="en-US" sz="1400" b="0" i="0" dirty="0"/>
            <a:t>, shipping, and order fulfillment.</a:t>
          </a:r>
          <a:endParaRPr lang="en-US" sz="1400" dirty="0"/>
        </a:p>
      </dgm:t>
    </dgm:pt>
    <dgm:pt modelId="{CD677ADC-ED53-43D0-A138-22D37D5F328E}" type="parTrans" cxnId="{804767C5-0C1F-4395-B42A-C883E5F776C7}">
      <dgm:prSet/>
      <dgm:spPr/>
      <dgm:t>
        <a:bodyPr/>
        <a:lstStyle/>
        <a:p>
          <a:endParaRPr lang="en-US"/>
        </a:p>
      </dgm:t>
    </dgm:pt>
    <dgm:pt modelId="{4CEE58DB-AEC6-4021-ACC0-491D7116D0A5}" type="sibTrans" cxnId="{804767C5-0C1F-4395-B42A-C883E5F776C7}">
      <dgm:prSet/>
      <dgm:spPr/>
      <dgm:t>
        <a:bodyPr/>
        <a:lstStyle/>
        <a:p>
          <a:endParaRPr lang="en-US"/>
        </a:p>
      </dgm:t>
    </dgm:pt>
    <dgm:pt modelId="{18248958-809C-4848-BA26-D76F3E209DDD}">
      <dgm:prSet custT="1"/>
      <dgm:spPr/>
      <dgm:t>
        <a:bodyPr/>
        <a:lstStyle/>
        <a:p>
          <a:r>
            <a:rPr lang="en-US" sz="1400" b="1" i="0" dirty="0"/>
            <a:t>Advertisement Revenue</a:t>
          </a:r>
          <a:r>
            <a:rPr lang="en-US" sz="1400" b="0" i="0" dirty="0"/>
            <a:t>:</a:t>
          </a:r>
          <a:endParaRPr lang="en-US" sz="1400" dirty="0"/>
        </a:p>
      </dgm:t>
    </dgm:pt>
    <dgm:pt modelId="{F64F5649-5669-45BB-A5AF-480C6FF0DADE}" type="parTrans" cxnId="{91ECD8CA-3595-4D4E-9307-B6AFBDD0A3C4}">
      <dgm:prSet/>
      <dgm:spPr/>
      <dgm:t>
        <a:bodyPr/>
        <a:lstStyle/>
        <a:p>
          <a:endParaRPr lang="en-US"/>
        </a:p>
      </dgm:t>
    </dgm:pt>
    <dgm:pt modelId="{2C29DA5D-B315-447C-885A-640DBE893821}" type="sibTrans" cxnId="{91ECD8CA-3595-4D4E-9307-B6AFBDD0A3C4}">
      <dgm:prSet/>
      <dgm:spPr/>
      <dgm:t>
        <a:bodyPr/>
        <a:lstStyle/>
        <a:p>
          <a:endParaRPr lang="en-US"/>
        </a:p>
      </dgm:t>
    </dgm:pt>
    <dgm:pt modelId="{B0DB4DEE-24D8-40F3-AF73-E2BDDBFF1BEE}">
      <dgm:prSet custT="1"/>
      <dgm:spPr/>
      <dgm:t>
        <a:bodyPr/>
        <a:lstStyle/>
        <a:p>
          <a:r>
            <a:rPr lang="en-US" sz="1400" b="0" i="0" dirty="0"/>
            <a:t>Sponsored listings and banner ads from brands.</a:t>
          </a:r>
          <a:endParaRPr lang="en-US" sz="1400" dirty="0"/>
        </a:p>
      </dgm:t>
    </dgm:pt>
    <dgm:pt modelId="{639EAAFA-9887-4AA8-B944-A9CF50E13CEC}" type="parTrans" cxnId="{B507DA18-9878-4B0F-AC7C-DFAD654FB49E}">
      <dgm:prSet/>
      <dgm:spPr/>
      <dgm:t>
        <a:bodyPr/>
        <a:lstStyle/>
        <a:p>
          <a:endParaRPr lang="en-US"/>
        </a:p>
      </dgm:t>
    </dgm:pt>
    <dgm:pt modelId="{0AA62DFE-A7BE-4B2D-86B4-471A6FC89C1B}" type="sibTrans" cxnId="{B507DA18-9878-4B0F-AC7C-DFAD654FB49E}">
      <dgm:prSet/>
      <dgm:spPr/>
      <dgm:t>
        <a:bodyPr/>
        <a:lstStyle/>
        <a:p>
          <a:endParaRPr lang="en-US"/>
        </a:p>
      </dgm:t>
    </dgm:pt>
    <dgm:pt modelId="{A5DA741D-91FB-4A3A-9861-D098229F74A1}">
      <dgm:prSet custT="1"/>
      <dgm:spPr/>
      <dgm:t>
        <a:bodyPr/>
        <a:lstStyle/>
        <a:p>
          <a:r>
            <a:rPr lang="en-US" sz="1400" b="1" i="0" dirty="0"/>
            <a:t>Private </a:t>
          </a:r>
          <a:r>
            <a:rPr lang="en-US" sz="1200" b="1" i="0" dirty="0"/>
            <a:t>Labels</a:t>
          </a:r>
          <a:r>
            <a:rPr lang="en-US" sz="1400" b="0" i="0" dirty="0"/>
            <a:t>:</a:t>
          </a:r>
          <a:endParaRPr lang="en-US" sz="1400" dirty="0"/>
        </a:p>
      </dgm:t>
    </dgm:pt>
    <dgm:pt modelId="{EAD44239-D619-4A08-8FA0-0112AD6B2AF7}" type="parTrans" cxnId="{D1973928-804B-43C0-ABF8-86083C169F7D}">
      <dgm:prSet/>
      <dgm:spPr/>
      <dgm:t>
        <a:bodyPr/>
        <a:lstStyle/>
        <a:p>
          <a:endParaRPr lang="en-US"/>
        </a:p>
      </dgm:t>
    </dgm:pt>
    <dgm:pt modelId="{095D94D9-64DD-4C55-B902-36C0D93AFC32}" type="sibTrans" cxnId="{D1973928-804B-43C0-ABF8-86083C169F7D}">
      <dgm:prSet/>
      <dgm:spPr/>
      <dgm:t>
        <a:bodyPr/>
        <a:lstStyle/>
        <a:p>
          <a:endParaRPr lang="en-US"/>
        </a:p>
      </dgm:t>
    </dgm:pt>
    <dgm:pt modelId="{F3535C13-83CA-42A6-86E2-B3AC5CA06967}">
      <dgm:prSet custT="1"/>
      <dgm:spPr/>
      <dgm:t>
        <a:bodyPr/>
        <a:lstStyle/>
        <a:p>
          <a:r>
            <a:rPr lang="en-US" sz="1400" b="0" i="0" dirty="0"/>
            <a:t>Higher margins from own brands like HRX, Roadster.</a:t>
          </a:r>
          <a:endParaRPr lang="en-US" sz="1400" dirty="0"/>
        </a:p>
      </dgm:t>
    </dgm:pt>
    <dgm:pt modelId="{A4D75F5E-B404-4705-8FB3-8595A79881C3}" type="parTrans" cxnId="{4F20F456-7022-41D7-A676-DC7968F213E2}">
      <dgm:prSet/>
      <dgm:spPr/>
      <dgm:t>
        <a:bodyPr/>
        <a:lstStyle/>
        <a:p>
          <a:endParaRPr lang="en-US"/>
        </a:p>
      </dgm:t>
    </dgm:pt>
    <dgm:pt modelId="{7CCFE2C9-2FE8-452F-A1A1-AF40E89836D8}" type="sibTrans" cxnId="{4F20F456-7022-41D7-A676-DC7968F213E2}">
      <dgm:prSet/>
      <dgm:spPr/>
      <dgm:t>
        <a:bodyPr/>
        <a:lstStyle/>
        <a:p>
          <a:endParaRPr lang="en-US"/>
        </a:p>
      </dgm:t>
    </dgm:pt>
    <dgm:pt modelId="{16F19A11-67C6-4752-A92F-2D6A6B4DF453}" type="pres">
      <dgm:prSet presAssocID="{28F5628D-D2A9-4052-AEAE-AE4C96CFFC1F}" presName="linear" presStyleCnt="0">
        <dgm:presLayoutVars>
          <dgm:animLvl val="lvl"/>
          <dgm:resizeHandles val="exact"/>
        </dgm:presLayoutVars>
      </dgm:prSet>
      <dgm:spPr/>
    </dgm:pt>
    <dgm:pt modelId="{02E00738-2DA6-436F-BE1B-D6908447E4CC}" type="pres">
      <dgm:prSet presAssocID="{D9727783-066E-450B-9A18-45669BAF6C24}" presName="parentText" presStyleLbl="node1" presStyleIdx="0" presStyleCnt="1" custScaleY="55664" custLinFactNeighborX="188">
        <dgm:presLayoutVars>
          <dgm:chMax val="0"/>
          <dgm:bulletEnabled val="1"/>
        </dgm:presLayoutVars>
      </dgm:prSet>
      <dgm:spPr/>
    </dgm:pt>
    <dgm:pt modelId="{86793DA4-B20F-4E79-B33D-52A4D0866B99}" type="pres">
      <dgm:prSet presAssocID="{D9727783-066E-450B-9A18-45669BAF6C2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5FD604-9581-47F5-B373-C6A2475E321D}" type="presOf" srcId="{AA623FAC-FEE2-483F-8430-76B2518252DD}" destId="{86793DA4-B20F-4E79-B33D-52A4D0866B99}" srcOrd="0" destOrd="3" presId="urn:microsoft.com/office/officeart/2005/8/layout/vList2"/>
    <dgm:cxn modelId="{B507DA18-9878-4B0F-AC7C-DFAD654FB49E}" srcId="{18248958-809C-4848-BA26-D76F3E209DDD}" destId="{B0DB4DEE-24D8-40F3-AF73-E2BDDBFF1BEE}" srcOrd="0" destOrd="0" parTransId="{639EAAFA-9887-4AA8-B944-A9CF50E13CEC}" sibTransId="{0AA62DFE-A7BE-4B2D-86B4-471A6FC89C1B}"/>
    <dgm:cxn modelId="{052E7C22-A146-4C73-9B9E-95A8859FC6BE}" type="presOf" srcId="{B0DB4DEE-24D8-40F3-AF73-E2BDDBFF1BEE}" destId="{86793DA4-B20F-4E79-B33D-52A4D0866B99}" srcOrd="0" destOrd="5" presId="urn:microsoft.com/office/officeart/2005/8/layout/vList2"/>
    <dgm:cxn modelId="{D1973928-804B-43C0-ABF8-86083C169F7D}" srcId="{D9727783-066E-450B-9A18-45669BAF6C24}" destId="{A5DA741D-91FB-4A3A-9861-D098229F74A1}" srcOrd="3" destOrd="0" parTransId="{EAD44239-D619-4A08-8FA0-0112AD6B2AF7}" sibTransId="{095D94D9-64DD-4C55-B902-36C0D93AFC32}"/>
    <dgm:cxn modelId="{D2A9065E-B63D-4F33-B1F4-A3A64D7BE1FE}" srcId="{E7C9D77F-2D02-464C-928F-4BBAD7A28DC7}" destId="{3B722AA5-E80A-4FAC-99F0-B63392BDA819}" srcOrd="0" destOrd="0" parTransId="{B6F87985-657E-44E0-A311-308ACFBB78C1}" sibTransId="{C0458A64-38C9-46FB-B332-29F163CB6853}"/>
    <dgm:cxn modelId="{3FD5446E-A949-4B84-A1AB-D4C80C48F35A}" type="presOf" srcId="{A5DA741D-91FB-4A3A-9861-D098229F74A1}" destId="{86793DA4-B20F-4E79-B33D-52A4D0866B99}" srcOrd="0" destOrd="6" presId="urn:microsoft.com/office/officeart/2005/8/layout/vList2"/>
    <dgm:cxn modelId="{BEB39E73-1476-46E8-8B83-87D5DEB94618}" type="presOf" srcId="{29E54107-6808-4592-BEC3-8084B6A36FD7}" destId="{86793DA4-B20F-4E79-B33D-52A4D0866B99}" srcOrd="0" destOrd="2" presId="urn:microsoft.com/office/officeart/2005/8/layout/vList2"/>
    <dgm:cxn modelId="{4F20F456-7022-41D7-A676-DC7968F213E2}" srcId="{A5DA741D-91FB-4A3A-9861-D098229F74A1}" destId="{F3535C13-83CA-42A6-86E2-B3AC5CA06967}" srcOrd="0" destOrd="0" parTransId="{A4D75F5E-B404-4705-8FB3-8595A79881C3}" sibTransId="{7CCFE2C9-2FE8-452F-A1A1-AF40E89836D8}"/>
    <dgm:cxn modelId="{4ED23D84-3128-4A40-9ACC-58A8F84F0D4B}" srcId="{D9727783-066E-450B-9A18-45669BAF6C24}" destId="{29E54107-6808-4592-BEC3-8084B6A36FD7}" srcOrd="1" destOrd="0" parTransId="{11715AE9-3269-459F-91CB-B30BD708ADB2}" sibTransId="{388166F4-F399-4A15-95A5-8AA782C48ADB}"/>
    <dgm:cxn modelId="{6E680085-19E1-494D-94E3-B2BB19F84DB1}" srcId="{D9727783-066E-450B-9A18-45669BAF6C24}" destId="{E7C9D77F-2D02-464C-928F-4BBAD7A28DC7}" srcOrd="0" destOrd="0" parTransId="{16ED089A-8EE8-4F95-AB3B-FBC6E896DBB2}" sibTransId="{55761255-1DF0-421E-B155-5A9D9837F2D6}"/>
    <dgm:cxn modelId="{7401DE87-D99A-4858-85A2-4E863B77C9FB}" type="presOf" srcId="{F3535C13-83CA-42A6-86E2-B3AC5CA06967}" destId="{86793DA4-B20F-4E79-B33D-52A4D0866B99}" srcOrd="0" destOrd="7" presId="urn:microsoft.com/office/officeart/2005/8/layout/vList2"/>
    <dgm:cxn modelId="{B3A99B93-F5EB-433E-9882-C092DF81484D}" type="presOf" srcId="{3B722AA5-E80A-4FAC-99F0-B63392BDA819}" destId="{86793DA4-B20F-4E79-B33D-52A4D0866B99}" srcOrd="0" destOrd="1" presId="urn:microsoft.com/office/officeart/2005/8/layout/vList2"/>
    <dgm:cxn modelId="{D7B9049D-845B-46C5-ADF8-FFAA9AE20FCB}" type="presOf" srcId="{18248958-809C-4848-BA26-D76F3E209DDD}" destId="{86793DA4-B20F-4E79-B33D-52A4D0866B99}" srcOrd="0" destOrd="4" presId="urn:microsoft.com/office/officeart/2005/8/layout/vList2"/>
    <dgm:cxn modelId="{6F58C89F-E359-4629-988E-FBC4C9F1D394}" srcId="{28F5628D-D2A9-4052-AEAE-AE4C96CFFC1F}" destId="{D9727783-066E-450B-9A18-45669BAF6C24}" srcOrd="0" destOrd="0" parTransId="{37FCB79C-8F69-4996-A5D9-4462687E2A89}" sibTransId="{573665F7-C636-4BC8-8102-C066BC572B38}"/>
    <dgm:cxn modelId="{1A1F9BA1-0F56-476B-9726-7734C7E3507B}" type="presOf" srcId="{E7C9D77F-2D02-464C-928F-4BBAD7A28DC7}" destId="{86793DA4-B20F-4E79-B33D-52A4D0866B99}" srcOrd="0" destOrd="0" presId="urn:microsoft.com/office/officeart/2005/8/layout/vList2"/>
    <dgm:cxn modelId="{804767C5-0C1F-4395-B42A-C883E5F776C7}" srcId="{29E54107-6808-4592-BEC3-8084B6A36FD7}" destId="{AA623FAC-FEE2-483F-8430-76B2518252DD}" srcOrd="0" destOrd="0" parTransId="{CD677ADC-ED53-43D0-A138-22D37D5F328E}" sibTransId="{4CEE58DB-AEC6-4021-ACC0-491D7116D0A5}"/>
    <dgm:cxn modelId="{91ECD8CA-3595-4D4E-9307-B6AFBDD0A3C4}" srcId="{D9727783-066E-450B-9A18-45669BAF6C24}" destId="{18248958-809C-4848-BA26-D76F3E209DDD}" srcOrd="2" destOrd="0" parTransId="{F64F5649-5669-45BB-A5AF-480C6FF0DADE}" sibTransId="{2C29DA5D-B315-447C-885A-640DBE893821}"/>
    <dgm:cxn modelId="{D052E4D6-BD7B-4118-8FCC-2624D3EE4A72}" type="presOf" srcId="{28F5628D-D2A9-4052-AEAE-AE4C96CFFC1F}" destId="{16F19A11-67C6-4752-A92F-2D6A6B4DF453}" srcOrd="0" destOrd="0" presId="urn:microsoft.com/office/officeart/2005/8/layout/vList2"/>
    <dgm:cxn modelId="{C216CDF0-4542-4E21-A80E-406E709B63F8}" type="presOf" srcId="{D9727783-066E-450B-9A18-45669BAF6C24}" destId="{02E00738-2DA6-436F-BE1B-D6908447E4CC}" srcOrd="0" destOrd="0" presId="urn:microsoft.com/office/officeart/2005/8/layout/vList2"/>
    <dgm:cxn modelId="{D2771B1C-4632-4406-A14C-C42839657AD5}" type="presParOf" srcId="{16F19A11-67C6-4752-A92F-2D6A6B4DF453}" destId="{02E00738-2DA6-436F-BE1B-D6908447E4CC}" srcOrd="0" destOrd="0" presId="urn:microsoft.com/office/officeart/2005/8/layout/vList2"/>
    <dgm:cxn modelId="{AD1B37E9-E4AE-49A3-9B70-4AB02DC1281C}" type="presParOf" srcId="{16F19A11-67C6-4752-A92F-2D6A6B4DF453}" destId="{86793DA4-B20F-4E79-B33D-52A4D0866B9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19AAF5-519D-4CA4-A5CD-33A2BE6F641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70415D-D108-4DCE-8E6B-6E0F78B1A6AF}">
      <dgm:prSet/>
      <dgm:spPr/>
      <dgm:t>
        <a:bodyPr/>
        <a:lstStyle/>
        <a:p>
          <a:r>
            <a:rPr lang="en-US" b="0" i="0"/>
            <a:t>1. E-commerce Sales</a:t>
          </a:r>
          <a:endParaRPr lang="en-US"/>
        </a:p>
      </dgm:t>
    </dgm:pt>
    <dgm:pt modelId="{782A1FF4-8C01-4F7B-9514-369CFEED7B18}" type="parTrans" cxnId="{4D0D9E98-08F4-4AE7-A220-E02FDAA081ED}">
      <dgm:prSet/>
      <dgm:spPr/>
      <dgm:t>
        <a:bodyPr/>
        <a:lstStyle/>
        <a:p>
          <a:endParaRPr lang="en-US"/>
        </a:p>
      </dgm:t>
    </dgm:pt>
    <dgm:pt modelId="{BE021C9B-9415-441D-BBA9-A5A134CA9C36}" type="sibTrans" cxnId="{4D0D9E98-08F4-4AE7-A220-E02FDAA081ED}">
      <dgm:prSet/>
      <dgm:spPr/>
      <dgm:t>
        <a:bodyPr/>
        <a:lstStyle/>
        <a:p>
          <a:endParaRPr lang="en-US"/>
        </a:p>
      </dgm:t>
    </dgm:pt>
    <dgm:pt modelId="{9F62C1FB-B4FC-4ACC-AB8A-891B11C41D53}">
      <dgm:prSet/>
      <dgm:spPr/>
      <dgm:t>
        <a:bodyPr/>
        <a:lstStyle/>
        <a:p>
          <a:r>
            <a:rPr lang="en-US" b="0" i="0"/>
            <a:t>Leading fashion platform in India.</a:t>
          </a:r>
          <a:endParaRPr lang="en-US"/>
        </a:p>
      </dgm:t>
    </dgm:pt>
    <dgm:pt modelId="{6EA37D1A-F1CD-4295-99D4-0E7AD6FD6745}" type="parTrans" cxnId="{9506DC50-CA20-492B-8D44-7B70E3B62925}">
      <dgm:prSet/>
      <dgm:spPr/>
      <dgm:t>
        <a:bodyPr/>
        <a:lstStyle/>
        <a:p>
          <a:endParaRPr lang="en-US"/>
        </a:p>
      </dgm:t>
    </dgm:pt>
    <dgm:pt modelId="{A93C73D6-1EC1-446F-82FA-C17602B05998}" type="sibTrans" cxnId="{9506DC50-CA20-492B-8D44-7B70E3B62925}">
      <dgm:prSet/>
      <dgm:spPr/>
      <dgm:t>
        <a:bodyPr/>
        <a:lstStyle/>
        <a:p>
          <a:endParaRPr lang="en-US"/>
        </a:p>
      </dgm:t>
    </dgm:pt>
    <dgm:pt modelId="{B8489DD9-ABB3-447C-AB25-35C90D0C0B77}">
      <dgm:prSet/>
      <dgm:spPr/>
      <dgm:t>
        <a:bodyPr/>
        <a:lstStyle/>
        <a:p>
          <a:r>
            <a:rPr lang="en-US" b="0" i="0"/>
            <a:t>Major drivers: EORS, Mobile app (85% orders via app).</a:t>
          </a:r>
          <a:endParaRPr lang="en-US"/>
        </a:p>
      </dgm:t>
    </dgm:pt>
    <dgm:pt modelId="{A4CEA0CA-783C-4989-934C-FBADDEB5C850}" type="parTrans" cxnId="{D30D5E33-7E7C-41AA-AAE1-B9A368E8559A}">
      <dgm:prSet/>
      <dgm:spPr/>
      <dgm:t>
        <a:bodyPr/>
        <a:lstStyle/>
        <a:p>
          <a:endParaRPr lang="en-US"/>
        </a:p>
      </dgm:t>
    </dgm:pt>
    <dgm:pt modelId="{20B165D0-0299-4F01-A323-CFE8E7C8BFC9}" type="sibTrans" cxnId="{D30D5E33-7E7C-41AA-AAE1-B9A368E8559A}">
      <dgm:prSet/>
      <dgm:spPr/>
      <dgm:t>
        <a:bodyPr/>
        <a:lstStyle/>
        <a:p>
          <a:endParaRPr lang="en-US"/>
        </a:p>
      </dgm:t>
    </dgm:pt>
    <dgm:pt modelId="{F4B08376-0EF0-429B-B3AC-B98464586102}">
      <dgm:prSet/>
      <dgm:spPr/>
      <dgm:t>
        <a:bodyPr/>
        <a:lstStyle/>
        <a:p>
          <a:r>
            <a:rPr lang="en-US" b="0" i="0"/>
            <a:t>Wide range: Fashion, accessories, beauty, home decor.</a:t>
          </a:r>
          <a:endParaRPr lang="en-US"/>
        </a:p>
      </dgm:t>
    </dgm:pt>
    <dgm:pt modelId="{ACF89AB4-2CAD-4F0C-ACD3-DEC0A06F8E6A}" type="parTrans" cxnId="{25D56D9A-0F29-43B3-91AF-CD4C83BD43EB}">
      <dgm:prSet/>
      <dgm:spPr/>
      <dgm:t>
        <a:bodyPr/>
        <a:lstStyle/>
        <a:p>
          <a:endParaRPr lang="en-US"/>
        </a:p>
      </dgm:t>
    </dgm:pt>
    <dgm:pt modelId="{93929A45-3453-42C2-9D19-30AC170C211A}" type="sibTrans" cxnId="{25D56D9A-0F29-43B3-91AF-CD4C83BD43EB}">
      <dgm:prSet/>
      <dgm:spPr/>
      <dgm:t>
        <a:bodyPr/>
        <a:lstStyle/>
        <a:p>
          <a:endParaRPr lang="en-US"/>
        </a:p>
      </dgm:t>
    </dgm:pt>
    <dgm:pt modelId="{87F9D005-8265-4CF5-A8C6-D24DC5139BE4}">
      <dgm:prSet/>
      <dgm:spPr/>
      <dgm:t>
        <a:bodyPr/>
        <a:lstStyle/>
        <a:p>
          <a:r>
            <a:rPr lang="en-US" b="0" i="0"/>
            <a:t>2. Net Sales</a:t>
          </a:r>
          <a:endParaRPr lang="en-US"/>
        </a:p>
      </dgm:t>
    </dgm:pt>
    <dgm:pt modelId="{ED2A07F3-C7E8-40ED-8971-3B1680BB24D7}" type="parTrans" cxnId="{37F38DDF-2349-4352-B8E1-0F960700FDC4}">
      <dgm:prSet/>
      <dgm:spPr/>
      <dgm:t>
        <a:bodyPr/>
        <a:lstStyle/>
        <a:p>
          <a:endParaRPr lang="en-US"/>
        </a:p>
      </dgm:t>
    </dgm:pt>
    <dgm:pt modelId="{22280EB0-1641-405E-9A44-0584C8D489EB}" type="sibTrans" cxnId="{37F38DDF-2349-4352-B8E1-0F960700FDC4}">
      <dgm:prSet/>
      <dgm:spPr/>
      <dgm:t>
        <a:bodyPr/>
        <a:lstStyle/>
        <a:p>
          <a:endParaRPr lang="en-US"/>
        </a:p>
      </dgm:t>
    </dgm:pt>
    <dgm:pt modelId="{A98E043E-5FF0-44B7-A1E4-9CC712F79786}">
      <dgm:prSet/>
      <dgm:spPr/>
      <dgm:t>
        <a:bodyPr/>
        <a:lstStyle/>
        <a:p>
          <a:r>
            <a:rPr lang="en-US" b="0" i="0"/>
            <a:t>FY23 revenue: ₹4,375.3 Cr (+25% YoY).</a:t>
          </a:r>
          <a:endParaRPr lang="en-US"/>
        </a:p>
      </dgm:t>
    </dgm:pt>
    <dgm:pt modelId="{F9B665DA-3AB7-407E-B5EF-F04465F8093D}" type="parTrans" cxnId="{A04D4568-AC45-47B3-A113-ECD8EEB1F4C0}">
      <dgm:prSet/>
      <dgm:spPr/>
      <dgm:t>
        <a:bodyPr/>
        <a:lstStyle/>
        <a:p>
          <a:endParaRPr lang="en-US"/>
        </a:p>
      </dgm:t>
    </dgm:pt>
    <dgm:pt modelId="{A5E9A12E-53DB-4105-BA5B-DB6DCF2CF678}" type="sibTrans" cxnId="{A04D4568-AC45-47B3-A113-ECD8EEB1F4C0}">
      <dgm:prSet/>
      <dgm:spPr/>
      <dgm:t>
        <a:bodyPr/>
        <a:lstStyle/>
        <a:p>
          <a:endParaRPr lang="en-US"/>
        </a:p>
      </dgm:t>
    </dgm:pt>
    <dgm:pt modelId="{9BED9298-426E-45BC-A207-B8F65A4D0322}">
      <dgm:prSet/>
      <dgm:spPr/>
      <dgm:t>
        <a:bodyPr/>
        <a:lstStyle/>
        <a:p>
          <a:r>
            <a:rPr lang="en-US" b="0" i="0"/>
            <a:t>Key contributors: Private labels, third-party sellers, and Myntra Insider program.</a:t>
          </a:r>
          <a:endParaRPr lang="en-US"/>
        </a:p>
      </dgm:t>
    </dgm:pt>
    <dgm:pt modelId="{D892CB61-4507-4EBE-B864-5A9250FC4376}" type="parTrans" cxnId="{65636DB4-E234-4093-9310-B5FFF82732C6}">
      <dgm:prSet/>
      <dgm:spPr/>
      <dgm:t>
        <a:bodyPr/>
        <a:lstStyle/>
        <a:p>
          <a:endParaRPr lang="en-US"/>
        </a:p>
      </dgm:t>
    </dgm:pt>
    <dgm:pt modelId="{FBFD946F-B494-48AB-B5B3-31BBC182D7BB}" type="sibTrans" cxnId="{65636DB4-E234-4093-9310-B5FFF82732C6}">
      <dgm:prSet/>
      <dgm:spPr/>
      <dgm:t>
        <a:bodyPr/>
        <a:lstStyle/>
        <a:p>
          <a:endParaRPr lang="en-US"/>
        </a:p>
      </dgm:t>
    </dgm:pt>
    <dgm:pt modelId="{F7402501-ACCD-4725-B182-38A251E83A3F}">
      <dgm:prSet/>
      <dgm:spPr/>
      <dgm:t>
        <a:bodyPr/>
        <a:lstStyle/>
        <a:p>
          <a:r>
            <a:rPr lang="en-US" b="0" i="0"/>
            <a:t>Growth: Tier 2/3 expansion and product diversification.</a:t>
          </a:r>
          <a:endParaRPr lang="en-US"/>
        </a:p>
      </dgm:t>
    </dgm:pt>
    <dgm:pt modelId="{AF64A356-0EFE-43BF-8761-76C4AFEBDBAC}" type="parTrans" cxnId="{9CB71FE5-6E6E-49C6-B2CB-1143948522AB}">
      <dgm:prSet/>
      <dgm:spPr/>
      <dgm:t>
        <a:bodyPr/>
        <a:lstStyle/>
        <a:p>
          <a:endParaRPr lang="en-US"/>
        </a:p>
      </dgm:t>
    </dgm:pt>
    <dgm:pt modelId="{84DED9C3-1FF4-4EA3-9D19-5412B71D237B}" type="sibTrans" cxnId="{9CB71FE5-6E6E-49C6-B2CB-1143948522AB}">
      <dgm:prSet/>
      <dgm:spPr/>
      <dgm:t>
        <a:bodyPr/>
        <a:lstStyle/>
        <a:p>
          <a:endParaRPr lang="en-US"/>
        </a:p>
      </dgm:t>
    </dgm:pt>
    <dgm:pt modelId="{2C750D60-1DFD-480F-85A8-336C7D811813}" type="pres">
      <dgm:prSet presAssocID="{3E19AAF5-519D-4CA4-A5CD-33A2BE6F641B}" presName="linear" presStyleCnt="0">
        <dgm:presLayoutVars>
          <dgm:animLvl val="lvl"/>
          <dgm:resizeHandles val="exact"/>
        </dgm:presLayoutVars>
      </dgm:prSet>
      <dgm:spPr/>
    </dgm:pt>
    <dgm:pt modelId="{92C2D88F-333C-4BC1-9B6C-7F9AD4249F94}" type="pres">
      <dgm:prSet presAssocID="{4370415D-D108-4DCE-8E6B-6E0F78B1A6AF}" presName="parentText" presStyleLbl="node1" presStyleIdx="0" presStyleCnt="2" custLinFactNeighborY="-1326">
        <dgm:presLayoutVars>
          <dgm:chMax val="0"/>
          <dgm:bulletEnabled val="1"/>
        </dgm:presLayoutVars>
      </dgm:prSet>
      <dgm:spPr/>
    </dgm:pt>
    <dgm:pt modelId="{33545971-5126-4D70-9DB7-EB028E942460}" type="pres">
      <dgm:prSet presAssocID="{4370415D-D108-4DCE-8E6B-6E0F78B1A6AF}" presName="childText" presStyleLbl="revTx" presStyleIdx="0" presStyleCnt="2">
        <dgm:presLayoutVars>
          <dgm:bulletEnabled val="1"/>
        </dgm:presLayoutVars>
      </dgm:prSet>
      <dgm:spPr/>
    </dgm:pt>
    <dgm:pt modelId="{0632DE5D-D815-4864-A00D-6F33ABC89AFE}" type="pres">
      <dgm:prSet presAssocID="{87F9D005-8265-4CF5-A8C6-D24DC5139B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53C55DA-7C6C-4854-A36A-71E3E6AF025F}" type="pres">
      <dgm:prSet presAssocID="{87F9D005-8265-4CF5-A8C6-D24DC5139BE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4B42909-AD04-4DFC-9244-5C9A740C862D}" type="presOf" srcId="{F7402501-ACCD-4725-B182-38A251E83A3F}" destId="{053C55DA-7C6C-4854-A36A-71E3E6AF025F}" srcOrd="0" destOrd="2" presId="urn:microsoft.com/office/officeart/2005/8/layout/vList2"/>
    <dgm:cxn modelId="{FD368622-1488-4748-81AB-FDEA4F511E0F}" type="presOf" srcId="{4370415D-D108-4DCE-8E6B-6E0F78B1A6AF}" destId="{92C2D88F-333C-4BC1-9B6C-7F9AD4249F94}" srcOrd="0" destOrd="0" presId="urn:microsoft.com/office/officeart/2005/8/layout/vList2"/>
    <dgm:cxn modelId="{BAC4D624-B768-451C-9882-8B4C42714561}" type="presOf" srcId="{9BED9298-426E-45BC-A207-B8F65A4D0322}" destId="{053C55DA-7C6C-4854-A36A-71E3E6AF025F}" srcOrd="0" destOrd="1" presId="urn:microsoft.com/office/officeart/2005/8/layout/vList2"/>
    <dgm:cxn modelId="{D30D5E33-7E7C-41AA-AAE1-B9A368E8559A}" srcId="{4370415D-D108-4DCE-8E6B-6E0F78B1A6AF}" destId="{B8489DD9-ABB3-447C-AB25-35C90D0C0B77}" srcOrd="1" destOrd="0" parTransId="{A4CEA0CA-783C-4989-934C-FBADDEB5C850}" sibTransId="{20B165D0-0299-4F01-A323-CFE8E7C8BFC9}"/>
    <dgm:cxn modelId="{A04D4568-AC45-47B3-A113-ECD8EEB1F4C0}" srcId="{87F9D005-8265-4CF5-A8C6-D24DC5139BE4}" destId="{A98E043E-5FF0-44B7-A1E4-9CC712F79786}" srcOrd="0" destOrd="0" parTransId="{F9B665DA-3AB7-407E-B5EF-F04465F8093D}" sibTransId="{A5E9A12E-53DB-4105-BA5B-DB6DCF2CF678}"/>
    <dgm:cxn modelId="{9506DC50-CA20-492B-8D44-7B70E3B62925}" srcId="{4370415D-D108-4DCE-8E6B-6E0F78B1A6AF}" destId="{9F62C1FB-B4FC-4ACC-AB8A-891B11C41D53}" srcOrd="0" destOrd="0" parTransId="{6EA37D1A-F1CD-4295-99D4-0E7AD6FD6745}" sibTransId="{A93C73D6-1EC1-446F-82FA-C17602B05998}"/>
    <dgm:cxn modelId="{9C5B6156-997C-4213-AE0D-A2145ACC640C}" type="presOf" srcId="{3E19AAF5-519D-4CA4-A5CD-33A2BE6F641B}" destId="{2C750D60-1DFD-480F-85A8-336C7D811813}" srcOrd="0" destOrd="0" presId="urn:microsoft.com/office/officeart/2005/8/layout/vList2"/>
    <dgm:cxn modelId="{4D0D9E98-08F4-4AE7-A220-E02FDAA081ED}" srcId="{3E19AAF5-519D-4CA4-A5CD-33A2BE6F641B}" destId="{4370415D-D108-4DCE-8E6B-6E0F78B1A6AF}" srcOrd="0" destOrd="0" parTransId="{782A1FF4-8C01-4F7B-9514-369CFEED7B18}" sibTransId="{BE021C9B-9415-441D-BBA9-A5A134CA9C36}"/>
    <dgm:cxn modelId="{25D56D9A-0F29-43B3-91AF-CD4C83BD43EB}" srcId="{4370415D-D108-4DCE-8E6B-6E0F78B1A6AF}" destId="{F4B08376-0EF0-429B-B3AC-B98464586102}" srcOrd="2" destOrd="0" parTransId="{ACF89AB4-2CAD-4F0C-ACD3-DEC0A06F8E6A}" sibTransId="{93929A45-3453-42C2-9D19-30AC170C211A}"/>
    <dgm:cxn modelId="{76AB8AAB-1010-4315-9D41-9DAD668D198E}" type="presOf" srcId="{A98E043E-5FF0-44B7-A1E4-9CC712F79786}" destId="{053C55DA-7C6C-4854-A36A-71E3E6AF025F}" srcOrd="0" destOrd="0" presId="urn:microsoft.com/office/officeart/2005/8/layout/vList2"/>
    <dgm:cxn modelId="{D5B1BFB2-3203-475B-AB09-896AC84482D4}" type="presOf" srcId="{F4B08376-0EF0-429B-B3AC-B98464586102}" destId="{33545971-5126-4D70-9DB7-EB028E942460}" srcOrd="0" destOrd="2" presId="urn:microsoft.com/office/officeart/2005/8/layout/vList2"/>
    <dgm:cxn modelId="{65636DB4-E234-4093-9310-B5FFF82732C6}" srcId="{87F9D005-8265-4CF5-A8C6-D24DC5139BE4}" destId="{9BED9298-426E-45BC-A207-B8F65A4D0322}" srcOrd="1" destOrd="0" parTransId="{D892CB61-4507-4EBE-B864-5A9250FC4376}" sibTransId="{FBFD946F-B494-48AB-B5B3-31BBC182D7BB}"/>
    <dgm:cxn modelId="{F3C090BA-7A01-4593-B41C-13A971540D71}" type="presOf" srcId="{87F9D005-8265-4CF5-A8C6-D24DC5139BE4}" destId="{0632DE5D-D815-4864-A00D-6F33ABC89AFE}" srcOrd="0" destOrd="0" presId="urn:microsoft.com/office/officeart/2005/8/layout/vList2"/>
    <dgm:cxn modelId="{093E6BBB-CD8C-424B-B869-2F23E4E47F43}" type="presOf" srcId="{9F62C1FB-B4FC-4ACC-AB8A-891B11C41D53}" destId="{33545971-5126-4D70-9DB7-EB028E942460}" srcOrd="0" destOrd="0" presId="urn:microsoft.com/office/officeart/2005/8/layout/vList2"/>
    <dgm:cxn modelId="{C6C83BCF-D4C3-46E8-A970-721C35BA1C63}" type="presOf" srcId="{B8489DD9-ABB3-447C-AB25-35C90D0C0B77}" destId="{33545971-5126-4D70-9DB7-EB028E942460}" srcOrd="0" destOrd="1" presId="urn:microsoft.com/office/officeart/2005/8/layout/vList2"/>
    <dgm:cxn modelId="{37F38DDF-2349-4352-B8E1-0F960700FDC4}" srcId="{3E19AAF5-519D-4CA4-A5CD-33A2BE6F641B}" destId="{87F9D005-8265-4CF5-A8C6-D24DC5139BE4}" srcOrd="1" destOrd="0" parTransId="{ED2A07F3-C7E8-40ED-8971-3B1680BB24D7}" sibTransId="{22280EB0-1641-405E-9A44-0584C8D489EB}"/>
    <dgm:cxn modelId="{9CB71FE5-6E6E-49C6-B2CB-1143948522AB}" srcId="{87F9D005-8265-4CF5-A8C6-D24DC5139BE4}" destId="{F7402501-ACCD-4725-B182-38A251E83A3F}" srcOrd="2" destOrd="0" parTransId="{AF64A356-0EFE-43BF-8761-76C4AFEBDBAC}" sibTransId="{84DED9C3-1FF4-4EA3-9D19-5412B71D237B}"/>
    <dgm:cxn modelId="{BF568936-FB5B-4A1A-8CCD-FB4C54154027}" type="presParOf" srcId="{2C750D60-1DFD-480F-85A8-336C7D811813}" destId="{92C2D88F-333C-4BC1-9B6C-7F9AD4249F94}" srcOrd="0" destOrd="0" presId="urn:microsoft.com/office/officeart/2005/8/layout/vList2"/>
    <dgm:cxn modelId="{D315483D-9838-47CC-B5A7-261E2F39720B}" type="presParOf" srcId="{2C750D60-1DFD-480F-85A8-336C7D811813}" destId="{33545971-5126-4D70-9DB7-EB028E942460}" srcOrd="1" destOrd="0" presId="urn:microsoft.com/office/officeart/2005/8/layout/vList2"/>
    <dgm:cxn modelId="{B8E70B22-E0D0-480B-8C71-31D0EBD64F22}" type="presParOf" srcId="{2C750D60-1DFD-480F-85A8-336C7D811813}" destId="{0632DE5D-D815-4864-A00D-6F33ABC89AFE}" srcOrd="2" destOrd="0" presId="urn:microsoft.com/office/officeart/2005/8/layout/vList2"/>
    <dgm:cxn modelId="{7296FC71-7FD6-4B50-B20F-82F46694052C}" type="presParOf" srcId="{2C750D60-1DFD-480F-85A8-336C7D811813}" destId="{053C55DA-7C6C-4854-A36A-71E3E6AF02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3575C6-66E4-4411-854B-E7825615B5B6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26E265-84CA-47B6-A7D9-30B2BB8D0434}">
      <dgm:prSet/>
      <dgm:spPr/>
      <dgm:t>
        <a:bodyPr/>
        <a:lstStyle/>
        <a:p>
          <a:r>
            <a:rPr lang="en-US" b="0" i="0"/>
            <a:t>Myntra's Technology Utilization</a:t>
          </a:r>
          <a:endParaRPr lang="en-US"/>
        </a:p>
      </dgm:t>
    </dgm:pt>
    <dgm:pt modelId="{C4E92F22-3220-466D-A35F-248A62A5F212}" type="parTrans" cxnId="{25DBD596-FF4E-45E3-8603-A81685344DCA}">
      <dgm:prSet/>
      <dgm:spPr/>
      <dgm:t>
        <a:bodyPr/>
        <a:lstStyle/>
        <a:p>
          <a:endParaRPr lang="en-US"/>
        </a:p>
      </dgm:t>
    </dgm:pt>
    <dgm:pt modelId="{3CE968C5-87EA-4C7B-A357-90157A85D9D2}" type="sibTrans" cxnId="{25DBD596-FF4E-45E3-8603-A81685344DCA}">
      <dgm:prSet/>
      <dgm:spPr/>
      <dgm:t>
        <a:bodyPr/>
        <a:lstStyle/>
        <a:p>
          <a:endParaRPr lang="en-US"/>
        </a:p>
      </dgm:t>
    </dgm:pt>
    <dgm:pt modelId="{4B9AAEE9-9AB1-450F-AF25-03C7C74D83BB}">
      <dgm:prSet/>
      <dgm:spPr/>
      <dgm:t>
        <a:bodyPr/>
        <a:lstStyle/>
        <a:p>
          <a:r>
            <a:rPr lang="en-US" b="0" i="0"/>
            <a:t>1. Personalization</a:t>
          </a:r>
          <a:endParaRPr lang="en-US"/>
        </a:p>
      </dgm:t>
    </dgm:pt>
    <dgm:pt modelId="{D73A79C6-0A76-42F2-8D38-C2E89DDA6B79}" type="parTrans" cxnId="{564DFCB4-ACAA-4D99-B8B7-0F53310C884F}">
      <dgm:prSet/>
      <dgm:spPr/>
      <dgm:t>
        <a:bodyPr/>
        <a:lstStyle/>
        <a:p>
          <a:endParaRPr lang="en-US"/>
        </a:p>
      </dgm:t>
    </dgm:pt>
    <dgm:pt modelId="{1B77E2F9-971E-4150-9B07-14BCA95BD954}" type="sibTrans" cxnId="{564DFCB4-ACAA-4D99-B8B7-0F53310C884F}">
      <dgm:prSet/>
      <dgm:spPr/>
      <dgm:t>
        <a:bodyPr/>
        <a:lstStyle/>
        <a:p>
          <a:endParaRPr lang="en-US"/>
        </a:p>
      </dgm:t>
    </dgm:pt>
    <dgm:pt modelId="{EDE7D8BE-3F1D-436C-AAC6-326508A63460}">
      <dgm:prSet/>
      <dgm:spPr/>
      <dgm:t>
        <a:bodyPr/>
        <a:lstStyle/>
        <a:p>
          <a:r>
            <a:rPr lang="en-US" b="0" i="0"/>
            <a:t>AI Tools: My Fashion GPT &amp; My Stylist for tailored outfit suggestions.</a:t>
          </a:r>
          <a:endParaRPr lang="en-US"/>
        </a:p>
      </dgm:t>
    </dgm:pt>
    <dgm:pt modelId="{6BB5226A-1F5A-4923-A3C9-1811BDB5A4F0}" type="parTrans" cxnId="{9D9AC7C0-47A5-418F-922B-AE0899D3BB76}">
      <dgm:prSet/>
      <dgm:spPr/>
      <dgm:t>
        <a:bodyPr/>
        <a:lstStyle/>
        <a:p>
          <a:endParaRPr lang="en-US"/>
        </a:p>
      </dgm:t>
    </dgm:pt>
    <dgm:pt modelId="{0BBF4940-BD76-4D74-80B0-4D4F0A289688}" type="sibTrans" cxnId="{9D9AC7C0-47A5-418F-922B-AE0899D3BB76}">
      <dgm:prSet/>
      <dgm:spPr/>
      <dgm:t>
        <a:bodyPr/>
        <a:lstStyle/>
        <a:p>
          <a:endParaRPr lang="en-US"/>
        </a:p>
      </dgm:t>
    </dgm:pt>
    <dgm:pt modelId="{02C5F5B1-7C34-4110-97CE-0F1AD70B3BBB}">
      <dgm:prSet/>
      <dgm:spPr/>
      <dgm:t>
        <a:bodyPr/>
        <a:lstStyle/>
        <a:p>
          <a:r>
            <a:rPr lang="en-US" b="0" i="0"/>
            <a:t>2. Augmented Reality (AR)</a:t>
          </a:r>
          <a:endParaRPr lang="en-US"/>
        </a:p>
      </dgm:t>
    </dgm:pt>
    <dgm:pt modelId="{419DFB86-C3A5-449C-B287-9898FEFD4700}" type="parTrans" cxnId="{1F2429D7-96A2-4E60-ADA2-F439D035250C}">
      <dgm:prSet/>
      <dgm:spPr/>
      <dgm:t>
        <a:bodyPr/>
        <a:lstStyle/>
        <a:p>
          <a:endParaRPr lang="en-US"/>
        </a:p>
      </dgm:t>
    </dgm:pt>
    <dgm:pt modelId="{B413979D-5B7E-45AC-A111-A775E6A83757}" type="sibTrans" cxnId="{1F2429D7-96A2-4E60-ADA2-F439D035250C}">
      <dgm:prSet/>
      <dgm:spPr/>
      <dgm:t>
        <a:bodyPr/>
        <a:lstStyle/>
        <a:p>
          <a:endParaRPr lang="en-US"/>
        </a:p>
      </dgm:t>
    </dgm:pt>
    <dgm:pt modelId="{F49D0C3E-B9BF-435F-BD7E-C10F08754477}">
      <dgm:prSet/>
      <dgm:spPr/>
      <dgm:t>
        <a:bodyPr/>
        <a:lstStyle/>
        <a:p>
          <a:r>
            <a:rPr lang="en-US" b="0" i="0"/>
            <a:t>Virtual Try-On: See how clothes fit before buying.</a:t>
          </a:r>
          <a:endParaRPr lang="en-US"/>
        </a:p>
      </dgm:t>
    </dgm:pt>
    <dgm:pt modelId="{E67F6B84-D59B-43DE-A306-C2D9605FC074}" type="parTrans" cxnId="{7382AA17-9DB3-440C-9AAC-8B1AB5E69FAB}">
      <dgm:prSet/>
      <dgm:spPr/>
      <dgm:t>
        <a:bodyPr/>
        <a:lstStyle/>
        <a:p>
          <a:endParaRPr lang="en-US"/>
        </a:p>
      </dgm:t>
    </dgm:pt>
    <dgm:pt modelId="{4CD2F8A8-395B-4372-888A-DCB01CA0F5A3}" type="sibTrans" cxnId="{7382AA17-9DB3-440C-9AAC-8B1AB5E69FAB}">
      <dgm:prSet/>
      <dgm:spPr/>
      <dgm:t>
        <a:bodyPr/>
        <a:lstStyle/>
        <a:p>
          <a:endParaRPr lang="en-US"/>
        </a:p>
      </dgm:t>
    </dgm:pt>
    <dgm:pt modelId="{5BBC20FB-D7CF-4BD6-86C7-4B7100DB35CB}">
      <dgm:prSet/>
      <dgm:spPr/>
      <dgm:t>
        <a:bodyPr/>
        <a:lstStyle/>
        <a:p>
          <a:r>
            <a:rPr lang="en-US" b="0" i="0"/>
            <a:t>3. Enhanced Search</a:t>
          </a:r>
          <a:endParaRPr lang="en-US"/>
        </a:p>
      </dgm:t>
    </dgm:pt>
    <dgm:pt modelId="{D47B9EB3-FA79-48B4-9B9B-0E2F33587220}" type="parTrans" cxnId="{2C6ECB31-9EF6-46BF-B302-46A431DB88D5}">
      <dgm:prSet/>
      <dgm:spPr/>
      <dgm:t>
        <a:bodyPr/>
        <a:lstStyle/>
        <a:p>
          <a:endParaRPr lang="en-US"/>
        </a:p>
      </dgm:t>
    </dgm:pt>
    <dgm:pt modelId="{26813A41-8616-4D87-A50E-874F2FBF60A3}" type="sibTrans" cxnId="{2C6ECB31-9EF6-46BF-B302-46A431DB88D5}">
      <dgm:prSet/>
      <dgm:spPr/>
      <dgm:t>
        <a:bodyPr/>
        <a:lstStyle/>
        <a:p>
          <a:endParaRPr lang="en-US"/>
        </a:p>
      </dgm:t>
    </dgm:pt>
    <dgm:pt modelId="{E116BED1-E5DD-45CC-9B6E-8DC830416DB6}">
      <dgm:prSet/>
      <dgm:spPr/>
      <dgm:t>
        <a:bodyPr/>
        <a:lstStyle/>
        <a:p>
          <a:r>
            <a:rPr lang="en-US" b="0" i="0"/>
            <a:t>Vernacular Search: Supports multiple regional languages.</a:t>
          </a:r>
          <a:endParaRPr lang="en-US"/>
        </a:p>
      </dgm:t>
    </dgm:pt>
    <dgm:pt modelId="{3D82B75B-D8F1-44D2-840B-F129D9AF195B}" type="parTrans" cxnId="{A6BD28D1-6509-4F48-AD2C-C6AEB36296D9}">
      <dgm:prSet/>
      <dgm:spPr/>
      <dgm:t>
        <a:bodyPr/>
        <a:lstStyle/>
        <a:p>
          <a:endParaRPr lang="en-US"/>
        </a:p>
      </dgm:t>
    </dgm:pt>
    <dgm:pt modelId="{DB81D680-CD5D-4931-82FE-54F2677559BC}" type="sibTrans" cxnId="{A6BD28D1-6509-4F48-AD2C-C6AEB36296D9}">
      <dgm:prSet/>
      <dgm:spPr/>
      <dgm:t>
        <a:bodyPr/>
        <a:lstStyle/>
        <a:p>
          <a:endParaRPr lang="en-US"/>
        </a:p>
      </dgm:t>
    </dgm:pt>
    <dgm:pt modelId="{C1E45160-56E3-4F49-AF30-E2253A50C588}">
      <dgm:prSet/>
      <dgm:spPr/>
      <dgm:t>
        <a:bodyPr/>
        <a:lstStyle/>
        <a:p>
          <a:r>
            <a:rPr lang="en-US" b="0" i="0"/>
            <a:t>4. Cloud Computing</a:t>
          </a:r>
          <a:endParaRPr lang="en-US"/>
        </a:p>
      </dgm:t>
    </dgm:pt>
    <dgm:pt modelId="{6F19FFB8-97F9-4F58-BDC3-A0A499B4B325}" type="parTrans" cxnId="{D01B79F4-5BAC-4A89-8491-1E87B1A884D3}">
      <dgm:prSet/>
      <dgm:spPr/>
      <dgm:t>
        <a:bodyPr/>
        <a:lstStyle/>
        <a:p>
          <a:endParaRPr lang="en-US"/>
        </a:p>
      </dgm:t>
    </dgm:pt>
    <dgm:pt modelId="{1E76BC32-915A-4334-8DBE-126EB30C2803}" type="sibTrans" cxnId="{D01B79F4-5BAC-4A89-8491-1E87B1A884D3}">
      <dgm:prSet/>
      <dgm:spPr/>
      <dgm:t>
        <a:bodyPr/>
        <a:lstStyle/>
        <a:p>
          <a:endParaRPr lang="en-US"/>
        </a:p>
      </dgm:t>
    </dgm:pt>
    <dgm:pt modelId="{247B4A8B-4EEA-4CCE-A647-7EEAAC4BD5D9}">
      <dgm:prSet/>
      <dgm:spPr/>
      <dgm:t>
        <a:bodyPr/>
        <a:lstStyle/>
        <a:p>
          <a:r>
            <a:rPr lang="en-US" b="0" i="0"/>
            <a:t>Microsoft Azure: Scalable operations during peak times.</a:t>
          </a:r>
          <a:endParaRPr lang="en-US"/>
        </a:p>
      </dgm:t>
    </dgm:pt>
    <dgm:pt modelId="{7D7EEA92-875F-4A9B-BF31-3641778B2EE5}" type="parTrans" cxnId="{A547C9AF-1519-42E5-930E-1A350F5746D6}">
      <dgm:prSet/>
      <dgm:spPr/>
      <dgm:t>
        <a:bodyPr/>
        <a:lstStyle/>
        <a:p>
          <a:endParaRPr lang="en-US"/>
        </a:p>
      </dgm:t>
    </dgm:pt>
    <dgm:pt modelId="{50A4214C-2E29-4A64-A759-CD66A48D74CE}" type="sibTrans" cxnId="{A547C9AF-1519-42E5-930E-1A350F5746D6}">
      <dgm:prSet/>
      <dgm:spPr/>
      <dgm:t>
        <a:bodyPr/>
        <a:lstStyle/>
        <a:p>
          <a:endParaRPr lang="en-US"/>
        </a:p>
      </dgm:t>
    </dgm:pt>
    <dgm:pt modelId="{30B61CDF-9FB9-4315-B44D-190A4DDABE2A}">
      <dgm:prSet/>
      <dgm:spPr/>
      <dgm:t>
        <a:bodyPr/>
        <a:lstStyle/>
        <a:p>
          <a:r>
            <a:rPr lang="en-US" b="0" i="0"/>
            <a:t>5. Data Analytics</a:t>
          </a:r>
          <a:endParaRPr lang="en-US"/>
        </a:p>
      </dgm:t>
    </dgm:pt>
    <dgm:pt modelId="{8C7C53EF-F7FA-4543-8EE7-6A5F0439E6A8}" type="parTrans" cxnId="{7B19FE8C-4697-4884-A249-C6972D3FEE0B}">
      <dgm:prSet/>
      <dgm:spPr/>
      <dgm:t>
        <a:bodyPr/>
        <a:lstStyle/>
        <a:p>
          <a:endParaRPr lang="en-US"/>
        </a:p>
      </dgm:t>
    </dgm:pt>
    <dgm:pt modelId="{9B5B29FB-C09A-434C-8AAD-840A5119CA38}" type="sibTrans" cxnId="{7B19FE8C-4697-4884-A249-C6972D3FEE0B}">
      <dgm:prSet/>
      <dgm:spPr/>
      <dgm:t>
        <a:bodyPr/>
        <a:lstStyle/>
        <a:p>
          <a:endParaRPr lang="en-US"/>
        </a:p>
      </dgm:t>
    </dgm:pt>
    <dgm:pt modelId="{6774E300-5C87-45DB-B53F-07D076458E72}">
      <dgm:prSet/>
      <dgm:spPr/>
      <dgm:t>
        <a:bodyPr/>
        <a:lstStyle/>
        <a:p>
          <a:r>
            <a:rPr lang="en-US" b="0" i="0"/>
            <a:t>Machine Learning: Analyzes customer behavior for better marketing.</a:t>
          </a:r>
          <a:endParaRPr lang="en-US"/>
        </a:p>
      </dgm:t>
    </dgm:pt>
    <dgm:pt modelId="{39DF28F2-0529-4B68-B1F2-E907DBE620A9}" type="parTrans" cxnId="{A7E06F16-A478-4A22-ACD3-73354DE3392E}">
      <dgm:prSet/>
      <dgm:spPr/>
      <dgm:t>
        <a:bodyPr/>
        <a:lstStyle/>
        <a:p>
          <a:endParaRPr lang="en-US"/>
        </a:p>
      </dgm:t>
    </dgm:pt>
    <dgm:pt modelId="{E1F5D24D-22B1-4FE3-909E-AC85F6B003B9}" type="sibTrans" cxnId="{A7E06F16-A478-4A22-ACD3-73354DE3392E}">
      <dgm:prSet/>
      <dgm:spPr/>
      <dgm:t>
        <a:bodyPr/>
        <a:lstStyle/>
        <a:p>
          <a:endParaRPr lang="en-US"/>
        </a:p>
      </dgm:t>
    </dgm:pt>
    <dgm:pt modelId="{B46DDE7B-81BD-4F12-A815-68B650B8B773}">
      <dgm:prSet/>
      <dgm:spPr/>
      <dgm:t>
        <a:bodyPr/>
        <a:lstStyle/>
        <a:p>
          <a:r>
            <a:rPr lang="en-US" b="0" i="0"/>
            <a:t>6. Omnichannel Experience</a:t>
          </a:r>
          <a:endParaRPr lang="en-US"/>
        </a:p>
      </dgm:t>
    </dgm:pt>
    <dgm:pt modelId="{25921321-2B50-4BD2-9069-96630EA4A929}" type="parTrans" cxnId="{EA5EE2A8-02FC-4A76-8E8E-7E1F1772BBED}">
      <dgm:prSet/>
      <dgm:spPr/>
      <dgm:t>
        <a:bodyPr/>
        <a:lstStyle/>
        <a:p>
          <a:endParaRPr lang="en-US"/>
        </a:p>
      </dgm:t>
    </dgm:pt>
    <dgm:pt modelId="{1489250D-0B46-4D05-9ECA-E69B31D4980A}" type="sibTrans" cxnId="{EA5EE2A8-02FC-4A76-8E8E-7E1F1772BBED}">
      <dgm:prSet/>
      <dgm:spPr/>
      <dgm:t>
        <a:bodyPr/>
        <a:lstStyle/>
        <a:p>
          <a:endParaRPr lang="en-US"/>
        </a:p>
      </dgm:t>
    </dgm:pt>
    <dgm:pt modelId="{5C69EE83-5A7C-4C78-B778-ED6EDD14B640}">
      <dgm:prSet/>
      <dgm:spPr/>
      <dgm:t>
        <a:bodyPr/>
        <a:lstStyle/>
        <a:p>
          <a:r>
            <a:rPr lang="en-US" b="0" i="0"/>
            <a:t>Store Integration: Fast delivery from nearby stores.</a:t>
          </a:r>
          <a:endParaRPr lang="en-US"/>
        </a:p>
      </dgm:t>
    </dgm:pt>
    <dgm:pt modelId="{86285B0A-5929-40B9-93F7-91A708A2E036}" type="parTrans" cxnId="{82706526-19CD-4718-8CDE-07212C380608}">
      <dgm:prSet/>
      <dgm:spPr/>
      <dgm:t>
        <a:bodyPr/>
        <a:lstStyle/>
        <a:p>
          <a:endParaRPr lang="en-US"/>
        </a:p>
      </dgm:t>
    </dgm:pt>
    <dgm:pt modelId="{098E1203-0C13-47FB-96EC-F41BF633DF33}" type="sibTrans" cxnId="{82706526-19CD-4718-8CDE-07212C380608}">
      <dgm:prSet/>
      <dgm:spPr/>
      <dgm:t>
        <a:bodyPr/>
        <a:lstStyle/>
        <a:p>
          <a:endParaRPr lang="en-US"/>
        </a:p>
      </dgm:t>
    </dgm:pt>
    <dgm:pt modelId="{AADDA1BE-CDF0-4D4A-9536-2488C3D37CC8}" type="pres">
      <dgm:prSet presAssocID="{EE3575C6-66E4-4411-854B-E7825615B5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3450D51-55A3-4992-9E8F-CE2D7D5AA09E}" type="pres">
      <dgm:prSet presAssocID="{7C26E265-84CA-47B6-A7D9-30B2BB8D0434}" presName="hierRoot1" presStyleCnt="0">
        <dgm:presLayoutVars>
          <dgm:hierBranch val="init"/>
        </dgm:presLayoutVars>
      </dgm:prSet>
      <dgm:spPr/>
    </dgm:pt>
    <dgm:pt modelId="{F9B4076E-32FC-40FD-A603-AAE5A49AEA6D}" type="pres">
      <dgm:prSet presAssocID="{7C26E265-84CA-47B6-A7D9-30B2BB8D0434}" presName="rootComposite1" presStyleCnt="0"/>
      <dgm:spPr/>
    </dgm:pt>
    <dgm:pt modelId="{AE20EC18-7DDC-4E3A-8722-9DC46AD23CE9}" type="pres">
      <dgm:prSet presAssocID="{7C26E265-84CA-47B6-A7D9-30B2BB8D0434}" presName="rootText1" presStyleLbl="node0" presStyleIdx="0" presStyleCnt="1">
        <dgm:presLayoutVars>
          <dgm:chPref val="3"/>
        </dgm:presLayoutVars>
      </dgm:prSet>
      <dgm:spPr/>
    </dgm:pt>
    <dgm:pt modelId="{55A708FC-641D-4477-9B32-CEE92E8DDA45}" type="pres">
      <dgm:prSet presAssocID="{7C26E265-84CA-47B6-A7D9-30B2BB8D0434}" presName="rootConnector1" presStyleLbl="node1" presStyleIdx="0" presStyleCnt="0"/>
      <dgm:spPr/>
    </dgm:pt>
    <dgm:pt modelId="{AF13A509-F0D3-41A5-B9B9-9F573F05B1BD}" type="pres">
      <dgm:prSet presAssocID="{7C26E265-84CA-47B6-A7D9-30B2BB8D0434}" presName="hierChild2" presStyleCnt="0"/>
      <dgm:spPr/>
    </dgm:pt>
    <dgm:pt modelId="{D11CAEAC-9C87-40FB-B4E0-589765ED8C39}" type="pres">
      <dgm:prSet presAssocID="{D73A79C6-0A76-42F2-8D38-C2E89DDA6B79}" presName="Name37" presStyleLbl="parChTrans1D2" presStyleIdx="0" presStyleCnt="6"/>
      <dgm:spPr/>
    </dgm:pt>
    <dgm:pt modelId="{482A36F3-C4B5-4BDE-B06B-88DD92F21262}" type="pres">
      <dgm:prSet presAssocID="{4B9AAEE9-9AB1-450F-AF25-03C7C74D83BB}" presName="hierRoot2" presStyleCnt="0">
        <dgm:presLayoutVars>
          <dgm:hierBranch val="init"/>
        </dgm:presLayoutVars>
      </dgm:prSet>
      <dgm:spPr/>
    </dgm:pt>
    <dgm:pt modelId="{7AB98D7A-2E69-4445-9D2C-0CB71C3F0512}" type="pres">
      <dgm:prSet presAssocID="{4B9AAEE9-9AB1-450F-AF25-03C7C74D83BB}" presName="rootComposite" presStyleCnt="0"/>
      <dgm:spPr/>
    </dgm:pt>
    <dgm:pt modelId="{566EEDCA-87EF-435A-9F04-A5C687F74807}" type="pres">
      <dgm:prSet presAssocID="{4B9AAEE9-9AB1-450F-AF25-03C7C74D83BB}" presName="rootText" presStyleLbl="node2" presStyleIdx="0" presStyleCnt="6">
        <dgm:presLayoutVars>
          <dgm:chPref val="3"/>
        </dgm:presLayoutVars>
      </dgm:prSet>
      <dgm:spPr/>
    </dgm:pt>
    <dgm:pt modelId="{1EFADE65-C92E-458B-A463-983538E4C102}" type="pres">
      <dgm:prSet presAssocID="{4B9AAEE9-9AB1-450F-AF25-03C7C74D83BB}" presName="rootConnector" presStyleLbl="node2" presStyleIdx="0" presStyleCnt="6"/>
      <dgm:spPr/>
    </dgm:pt>
    <dgm:pt modelId="{88E5E3A0-A669-4DDE-A764-D12378064705}" type="pres">
      <dgm:prSet presAssocID="{4B9AAEE9-9AB1-450F-AF25-03C7C74D83BB}" presName="hierChild4" presStyleCnt="0"/>
      <dgm:spPr/>
    </dgm:pt>
    <dgm:pt modelId="{CE8199BF-49AD-4F7D-BB3F-42A302F3622F}" type="pres">
      <dgm:prSet presAssocID="{6BB5226A-1F5A-4923-A3C9-1811BDB5A4F0}" presName="Name37" presStyleLbl="parChTrans1D3" presStyleIdx="0" presStyleCnt="6"/>
      <dgm:spPr/>
    </dgm:pt>
    <dgm:pt modelId="{C0C2E9F4-1B7E-4691-8155-C7099FC494AC}" type="pres">
      <dgm:prSet presAssocID="{EDE7D8BE-3F1D-436C-AAC6-326508A63460}" presName="hierRoot2" presStyleCnt="0">
        <dgm:presLayoutVars>
          <dgm:hierBranch val="init"/>
        </dgm:presLayoutVars>
      </dgm:prSet>
      <dgm:spPr/>
    </dgm:pt>
    <dgm:pt modelId="{28B8B4CC-207D-422A-B7E6-0AA32EA84227}" type="pres">
      <dgm:prSet presAssocID="{EDE7D8BE-3F1D-436C-AAC6-326508A63460}" presName="rootComposite" presStyleCnt="0"/>
      <dgm:spPr/>
    </dgm:pt>
    <dgm:pt modelId="{F3F7BEC6-FBB4-4E7F-9970-9E465E1779AB}" type="pres">
      <dgm:prSet presAssocID="{EDE7D8BE-3F1D-436C-AAC6-326508A63460}" presName="rootText" presStyleLbl="node3" presStyleIdx="0" presStyleCnt="6">
        <dgm:presLayoutVars>
          <dgm:chPref val="3"/>
        </dgm:presLayoutVars>
      </dgm:prSet>
      <dgm:spPr/>
    </dgm:pt>
    <dgm:pt modelId="{7027C1B4-10E1-4937-B5D9-C7AC23D9EE81}" type="pres">
      <dgm:prSet presAssocID="{EDE7D8BE-3F1D-436C-AAC6-326508A63460}" presName="rootConnector" presStyleLbl="node3" presStyleIdx="0" presStyleCnt="6"/>
      <dgm:spPr/>
    </dgm:pt>
    <dgm:pt modelId="{3D596BAB-E29B-4DE1-BF13-1D3A8F967419}" type="pres">
      <dgm:prSet presAssocID="{EDE7D8BE-3F1D-436C-AAC6-326508A63460}" presName="hierChild4" presStyleCnt="0"/>
      <dgm:spPr/>
    </dgm:pt>
    <dgm:pt modelId="{77647A42-DBBA-42ED-BBD6-39FF7F7FE4E1}" type="pres">
      <dgm:prSet presAssocID="{EDE7D8BE-3F1D-436C-AAC6-326508A63460}" presName="hierChild5" presStyleCnt="0"/>
      <dgm:spPr/>
    </dgm:pt>
    <dgm:pt modelId="{1EB461DD-525B-4487-AFB1-682FA3D35CE6}" type="pres">
      <dgm:prSet presAssocID="{4B9AAEE9-9AB1-450F-AF25-03C7C74D83BB}" presName="hierChild5" presStyleCnt="0"/>
      <dgm:spPr/>
    </dgm:pt>
    <dgm:pt modelId="{A5C07B45-0D0E-4832-8AAA-081858FBD107}" type="pres">
      <dgm:prSet presAssocID="{419DFB86-C3A5-449C-B287-9898FEFD4700}" presName="Name37" presStyleLbl="parChTrans1D2" presStyleIdx="1" presStyleCnt="6"/>
      <dgm:spPr/>
    </dgm:pt>
    <dgm:pt modelId="{EE0F2090-DB64-46AC-8848-71A863558915}" type="pres">
      <dgm:prSet presAssocID="{02C5F5B1-7C34-4110-97CE-0F1AD70B3BBB}" presName="hierRoot2" presStyleCnt="0">
        <dgm:presLayoutVars>
          <dgm:hierBranch val="init"/>
        </dgm:presLayoutVars>
      </dgm:prSet>
      <dgm:spPr/>
    </dgm:pt>
    <dgm:pt modelId="{E5CFDDB2-BEC3-4C29-9F58-93752B71C3E9}" type="pres">
      <dgm:prSet presAssocID="{02C5F5B1-7C34-4110-97CE-0F1AD70B3BBB}" presName="rootComposite" presStyleCnt="0"/>
      <dgm:spPr/>
    </dgm:pt>
    <dgm:pt modelId="{DAB3FF05-61F7-406E-8636-497A6678AF36}" type="pres">
      <dgm:prSet presAssocID="{02C5F5B1-7C34-4110-97CE-0F1AD70B3BBB}" presName="rootText" presStyleLbl="node2" presStyleIdx="1" presStyleCnt="6">
        <dgm:presLayoutVars>
          <dgm:chPref val="3"/>
        </dgm:presLayoutVars>
      </dgm:prSet>
      <dgm:spPr/>
    </dgm:pt>
    <dgm:pt modelId="{4AFD390A-E5FB-4873-88F3-6DA686DECDD3}" type="pres">
      <dgm:prSet presAssocID="{02C5F5B1-7C34-4110-97CE-0F1AD70B3BBB}" presName="rootConnector" presStyleLbl="node2" presStyleIdx="1" presStyleCnt="6"/>
      <dgm:spPr/>
    </dgm:pt>
    <dgm:pt modelId="{ADC3082B-49DC-44E9-9226-2869F27AE8EA}" type="pres">
      <dgm:prSet presAssocID="{02C5F5B1-7C34-4110-97CE-0F1AD70B3BBB}" presName="hierChild4" presStyleCnt="0"/>
      <dgm:spPr/>
    </dgm:pt>
    <dgm:pt modelId="{7169AF8A-0F61-4752-8A11-1C7ECAA29A11}" type="pres">
      <dgm:prSet presAssocID="{E67F6B84-D59B-43DE-A306-C2D9605FC074}" presName="Name37" presStyleLbl="parChTrans1D3" presStyleIdx="1" presStyleCnt="6"/>
      <dgm:spPr/>
    </dgm:pt>
    <dgm:pt modelId="{75711C9D-187A-47F8-B5B0-951C16B17F94}" type="pres">
      <dgm:prSet presAssocID="{F49D0C3E-B9BF-435F-BD7E-C10F08754477}" presName="hierRoot2" presStyleCnt="0">
        <dgm:presLayoutVars>
          <dgm:hierBranch val="init"/>
        </dgm:presLayoutVars>
      </dgm:prSet>
      <dgm:spPr/>
    </dgm:pt>
    <dgm:pt modelId="{FAC91BD9-9242-4C93-A8CE-EB8377C80258}" type="pres">
      <dgm:prSet presAssocID="{F49D0C3E-B9BF-435F-BD7E-C10F08754477}" presName="rootComposite" presStyleCnt="0"/>
      <dgm:spPr/>
    </dgm:pt>
    <dgm:pt modelId="{8686AEE2-AB81-410F-BCA3-1D3F1B4883D6}" type="pres">
      <dgm:prSet presAssocID="{F49D0C3E-B9BF-435F-BD7E-C10F08754477}" presName="rootText" presStyleLbl="node3" presStyleIdx="1" presStyleCnt="6">
        <dgm:presLayoutVars>
          <dgm:chPref val="3"/>
        </dgm:presLayoutVars>
      </dgm:prSet>
      <dgm:spPr/>
    </dgm:pt>
    <dgm:pt modelId="{C62081FD-F10F-453D-8F5C-181B7D6D1B7D}" type="pres">
      <dgm:prSet presAssocID="{F49D0C3E-B9BF-435F-BD7E-C10F08754477}" presName="rootConnector" presStyleLbl="node3" presStyleIdx="1" presStyleCnt="6"/>
      <dgm:spPr/>
    </dgm:pt>
    <dgm:pt modelId="{8299AF7C-EF0B-46CE-8771-74D59D3A3AD8}" type="pres">
      <dgm:prSet presAssocID="{F49D0C3E-B9BF-435F-BD7E-C10F08754477}" presName="hierChild4" presStyleCnt="0"/>
      <dgm:spPr/>
    </dgm:pt>
    <dgm:pt modelId="{4342CCA6-11BC-4109-91CA-0A23B19FAFE7}" type="pres">
      <dgm:prSet presAssocID="{F49D0C3E-B9BF-435F-BD7E-C10F08754477}" presName="hierChild5" presStyleCnt="0"/>
      <dgm:spPr/>
    </dgm:pt>
    <dgm:pt modelId="{66D6D4B5-AAD3-45AD-8385-3F0A075DB9CC}" type="pres">
      <dgm:prSet presAssocID="{02C5F5B1-7C34-4110-97CE-0F1AD70B3BBB}" presName="hierChild5" presStyleCnt="0"/>
      <dgm:spPr/>
    </dgm:pt>
    <dgm:pt modelId="{353114D3-A326-48C7-8056-83A5566E0B6E}" type="pres">
      <dgm:prSet presAssocID="{D47B9EB3-FA79-48B4-9B9B-0E2F33587220}" presName="Name37" presStyleLbl="parChTrans1D2" presStyleIdx="2" presStyleCnt="6"/>
      <dgm:spPr/>
    </dgm:pt>
    <dgm:pt modelId="{15277092-3BA9-4BA3-97B8-47B608AE07B1}" type="pres">
      <dgm:prSet presAssocID="{5BBC20FB-D7CF-4BD6-86C7-4B7100DB35CB}" presName="hierRoot2" presStyleCnt="0">
        <dgm:presLayoutVars>
          <dgm:hierBranch val="init"/>
        </dgm:presLayoutVars>
      </dgm:prSet>
      <dgm:spPr/>
    </dgm:pt>
    <dgm:pt modelId="{B9498AD4-F86B-414A-BD3F-D59E3B241DBF}" type="pres">
      <dgm:prSet presAssocID="{5BBC20FB-D7CF-4BD6-86C7-4B7100DB35CB}" presName="rootComposite" presStyleCnt="0"/>
      <dgm:spPr/>
    </dgm:pt>
    <dgm:pt modelId="{164C71C4-2C5B-4F18-9B3B-8D8611464A7A}" type="pres">
      <dgm:prSet presAssocID="{5BBC20FB-D7CF-4BD6-86C7-4B7100DB35CB}" presName="rootText" presStyleLbl="node2" presStyleIdx="2" presStyleCnt="6">
        <dgm:presLayoutVars>
          <dgm:chPref val="3"/>
        </dgm:presLayoutVars>
      </dgm:prSet>
      <dgm:spPr/>
    </dgm:pt>
    <dgm:pt modelId="{4CBB2014-9A69-4342-8380-10BAFC0E5A78}" type="pres">
      <dgm:prSet presAssocID="{5BBC20FB-D7CF-4BD6-86C7-4B7100DB35CB}" presName="rootConnector" presStyleLbl="node2" presStyleIdx="2" presStyleCnt="6"/>
      <dgm:spPr/>
    </dgm:pt>
    <dgm:pt modelId="{24506074-EDBC-4374-99E3-49D000209321}" type="pres">
      <dgm:prSet presAssocID="{5BBC20FB-D7CF-4BD6-86C7-4B7100DB35CB}" presName="hierChild4" presStyleCnt="0"/>
      <dgm:spPr/>
    </dgm:pt>
    <dgm:pt modelId="{8BF0B64E-61BF-440F-80AB-9C8C5773033F}" type="pres">
      <dgm:prSet presAssocID="{3D82B75B-D8F1-44D2-840B-F129D9AF195B}" presName="Name37" presStyleLbl="parChTrans1D3" presStyleIdx="2" presStyleCnt="6"/>
      <dgm:spPr/>
    </dgm:pt>
    <dgm:pt modelId="{764397FA-80ED-40F6-AA6B-8980B08FA28B}" type="pres">
      <dgm:prSet presAssocID="{E116BED1-E5DD-45CC-9B6E-8DC830416DB6}" presName="hierRoot2" presStyleCnt="0">
        <dgm:presLayoutVars>
          <dgm:hierBranch val="init"/>
        </dgm:presLayoutVars>
      </dgm:prSet>
      <dgm:spPr/>
    </dgm:pt>
    <dgm:pt modelId="{2B9389E5-FF41-49BD-A8B2-84F56B23FB90}" type="pres">
      <dgm:prSet presAssocID="{E116BED1-E5DD-45CC-9B6E-8DC830416DB6}" presName="rootComposite" presStyleCnt="0"/>
      <dgm:spPr/>
    </dgm:pt>
    <dgm:pt modelId="{A87AF906-745A-43EE-A280-D76EA55BBB81}" type="pres">
      <dgm:prSet presAssocID="{E116BED1-E5DD-45CC-9B6E-8DC830416DB6}" presName="rootText" presStyleLbl="node3" presStyleIdx="2" presStyleCnt="6">
        <dgm:presLayoutVars>
          <dgm:chPref val="3"/>
        </dgm:presLayoutVars>
      </dgm:prSet>
      <dgm:spPr/>
    </dgm:pt>
    <dgm:pt modelId="{B97FA85E-79D5-44AC-90A1-98257BAE77DC}" type="pres">
      <dgm:prSet presAssocID="{E116BED1-E5DD-45CC-9B6E-8DC830416DB6}" presName="rootConnector" presStyleLbl="node3" presStyleIdx="2" presStyleCnt="6"/>
      <dgm:spPr/>
    </dgm:pt>
    <dgm:pt modelId="{1ECD8E1D-CA7C-4C03-A9F3-189F0069550D}" type="pres">
      <dgm:prSet presAssocID="{E116BED1-E5DD-45CC-9B6E-8DC830416DB6}" presName="hierChild4" presStyleCnt="0"/>
      <dgm:spPr/>
    </dgm:pt>
    <dgm:pt modelId="{F8CDA63A-24EC-40BF-947E-2674AF60998D}" type="pres">
      <dgm:prSet presAssocID="{E116BED1-E5DD-45CC-9B6E-8DC830416DB6}" presName="hierChild5" presStyleCnt="0"/>
      <dgm:spPr/>
    </dgm:pt>
    <dgm:pt modelId="{936240AE-1728-4F38-B58B-EB3EF0E6504B}" type="pres">
      <dgm:prSet presAssocID="{5BBC20FB-D7CF-4BD6-86C7-4B7100DB35CB}" presName="hierChild5" presStyleCnt="0"/>
      <dgm:spPr/>
    </dgm:pt>
    <dgm:pt modelId="{59D57FE3-913A-471F-A9F3-1637EEEC1269}" type="pres">
      <dgm:prSet presAssocID="{6F19FFB8-97F9-4F58-BDC3-A0A499B4B325}" presName="Name37" presStyleLbl="parChTrans1D2" presStyleIdx="3" presStyleCnt="6"/>
      <dgm:spPr/>
    </dgm:pt>
    <dgm:pt modelId="{8A4C8EFF-7201-4D6F-89BE-D1437B80FB2D}" type="pres">
      <dgm:prSet presAssocID="{C1E45160-56E3-4F49-AF30-E2253A50C588}" presName="hierRoot2" presStyleCnt="0">
        <dgm:presLayoutVars>
          <dgm:hierBranch val="init"/>
        </dgm:presLayoutVars>
      </dgm:prSet>
      <dgm:spPr/>
    </dgm:pt>
    <dgm:pt modelId="{0F3CA9E3-F487-4622-AF96-44F7DC59E4A3}" type="pres">
      <dgm:prSet presAssocID="{C1E45160-56E3-4F49-AF30-E2253A50C588}" presName="rootComposite" presStyleCnt="0"/>
      <dgm:spPr/>
    </dgm:pt>
    <dgm:pt modelId="{5253FCB6-E388-4773-9AF0-CC4A5C35014A}" type="pres">
      <dgm:prSet presAssocID="{C1E45160-56E3-4F49-AF30-E2253A50C588}" presName="rootText" presStyleLbl="node2" presStyleIdx="3" presStyleCnt="6">
        <dgm:presLayoutVars>
          <dgm:chPref val="3"/>
        </dgm:presLayoutVars>
      </dgm:prSet>
      <dgm:spPr/>
    </dgm:pt>
    <dgm:pt modelId="{6E143794-4296-446A-A484-5BA5F772F848}" type="pres">
      <dgm:prSet presAssocID="{C1E45160-56E3-4F49-AF30-E2253A50C588}" presName="rootConnector" presStyleLbl="node2" presStyleIdx="3" presStyleCnt="6"/>
      <dgm:spPr/>
    </dgm:pt>
    <dgm:pt modelId="{04F79C48-9755-409B-83F5-692BDB2F2E94}" type="pres">
      <dgm:prSet presAssocID="{C1E45160-56E3-4F49-AF30-E2253A50C588}" presName="hierChild4" presStyleCnt="0"/>
      <dgm:spPr/>
    </dgm:pt>
    <dgm:pt modelId="{FE91F8EF-8CE3-4DBF-9B03-C040B6736081}" type="pres">
      <dgm:prSet presAssocID="{7D7EEA92-875F-4A9B-BF31-3641778B2EE5}" presName="Name37" presStyleLbl="parChTrans1D3" presStyleIdx="3" presStyleCnt="6"/>
      <dgm:spPr/>
    </dgm:pt>
    <dgm:pt modelId="{8C76100D-7B3B-4AE0-B4CF-B32FD7DB3526}" type="pres">
      <dgm:prSet presAssocID="{247B4A8B-4EEA-4CCE-A647-7EEAAC4BD5D9}" presName="hierRoot2" presStyleCnt="0">
        <dgm:presLayoutVars>
          <dgm:hierBranch val="init"/>
        </dgm:presLayoutVars>
      </dgm:prSet>
      <dgm:spPr/>
    </dgm:pt>
    <dgm:pt modelId="{5360D90D-7A0A-465F-8F94-F40080FE4323}" type="pres">
      <dgm:prSet presAssocID="{247B4A8B-4EEA-4CCE-A647-7EEAAC4BD5D9}" presName="rootComposite" presStyleCnt="0"/>
      <dgm:spPr/>
    </dgm:pt>
    <dgm:pt modelId="{859015F0-0F3D-4AF3-B3A9-F419B46B8754}" type="pres">
      <dgm:prSet presAssocID="{247B4A8B-4EEA-4CCE-A647-7EEAAC4BD5D9}" presName="rootText" presStyleLbl="node3" presStyleIdx="3" presStyleCnt="6">
        <dgm:presLayoutVars>
          <dgm:chPref val="3"/>
        </dgm:presLayoutVars>
      </dgm:prSet>
      <dgm:spPr/>
    </dgm:pt>
    <dgm:pt modelId="{9717882B-7EA4-434B-B95A-A9F9F0DBD637}" type="pres">
      <dgm:prSet presAssocID="{247B4A8B-4EEA-4CCE-A647-7EEAAC4BD5D9}" presName="rootConnector" presStyleLbl="node3" presStyleIdx="3" presStyleCnt="6"/>
      <dgm:spPr/>
    </dgm:pt>
    <dgm:pt modelId="{F5842975-8510-46B6-A188-DFCAA679254F}" type="pres">
      <dgm:prSet presAssocID="{247B4A8B-4EEA-4CCE-A647-7EEAAC4BD5D9}" presName="hierChild4" presStyleCnt="0"/>
      <dgm:spPr/>
    </dgm:pt>
    <dgm:pt modelId="{8884C2A7-749F-4E35-B58A-A488350057CA}" type="pres">
      <dgm:prSet presAssocID="{247B4A8B-4EEA-4CCE-A647-7EEAAC4BD5D9}" presName="hierChild5" presStyleCnt="0"/>
      <dgm:spPr/>
    </dgm:pt>
    <dgm:pt modelId="{90B60ACB-EC22-486F-A38A-2DB5CE96F922}" type="pres">
      <dgm:prSet presAssocID="{C1E45160-56E3-4F49-AF30-E2253A50C588}" presName="hierChild5" presStyleCnt="0"/>
      <dgm:spPr/>
    </dgm:pt>
    <dgm:pt modelId="{63A4D73F-8A9F-4305-AFC0-AEF8D3FF0E52}" type="pres">
      <dgm:prSet presAssocID="{8C7C53EF-F7FA-4543-8EE7-6A5F0439E6A8}" presName="Name37" presStyleLbl="parChTrans1D2" presStyleIdx="4" presStyleCnt="6"/>
      <dgm:spPr/>
    </dgm:pt>
    <dgm:pt modelId="{DB8785CF-6BEF-4B48-9785-C59B3FEA07D8}" type="pres">
      <dgm:prSet presAssocID="{30B61CDF-9FB9-4315-B44D-190A4DDABE2A}" presName="hierRoot2" presStyleCnt="0">
        <dgm:presLayoutVars>
          <dgm:hierBranch val="init"/>
        </dgm:presLayoutVars>
      </dgm:prSet>
      <dgm:spPr/>
    </dgm:pt>
    <dgm:pt modelId="{78EADE5B-6F6A-4297-8C8A-2AE6A1E762A6}" type="pres">
      <dgm:prSet presAssocID="{30B61CDF-9FB9-4315-B44D-190A4DDABE2A}" presName="rootComposite" presStyleCnt="0"/>
      <dgm:spPr/>
    </dgm:pt>
    <dgm:pt modelId="{42CD0301-6A0A-48E0-86CB-351800813F2A}" type="pres">
      <dgm:prSet presAssocID="{30B61CDF-9FB9-4315-B44D-190A4DDABE2A}" presName="rootText" presStyleLbl="node2" presStyleIdx="4" presStyleCnt="6">
        <dgm:presLayoutVars>
          <dgm:chPref val="3"/>
        </dgm:presLayoutVars>
      </dgm:prSet>
      <dgm:spPr/>
    </dgm:pt>
    <dgm:pt modelId="{608B8599-8367-4AF2-8611-F06F88C07111}" type="pres">
      <dgm:prSet presAssocID="{30B61CDF-9FB9-4315-B44D-190A4DDABE2A}" presName="rootConnector" presStyleLbl="node2" presStyleIdx="4" presStyleCnt="6"/>
      <dgm:spPr/>
    </dgm:pt>
    <dgm:pt modelId="{A16EFABF-073A-4CE8-8063-952C93270660}" type="pres">
      <dgm:prSet presAssocID="{30B61CDF-9FB9-4315-B44D-190A4DDABE2A}" presName="hierChild4" presStyleCnt="0"/>
      <dgm:spPr/>
    </dgm:pt>
    <dgm:pt modelId="{3D021D85-8503-4FB9-9950-769F1729C890}" type="pres">
      <dgm:prSet presAssocID="{39DF28F2-0529-4B68-B1F2-E907DBE620A9}" presName="Name37" presStyleLbl="parChTrans1D3" presStyleIdx="4" presStyleCnt="6"/>
      <dgm:spPr/>
    </dgm:pt>
    <dgm:pt modelId="{B5A1446A-9FA0-4702-85B5-DC385A608FFE}" type="pres">
      <dgm:prSet presAssocID="{6774E300-5C87-45DB-B53F-07D076458E72}" presName="hierRoot2" presStyleCnt="0">
        <dgm:presLayoutVars>
          <dgm:hierBranch val="init"/>
        </dgm:presLayoutVars>
      </dgm:prSet>
      <dgm:spPr/>
    </dgm:pt>
    <dgm:pt modelId="{DD4BA42D-AADD-45D4-BA2E-30E687BEE5F0}" type="pres">
      <dgm:prSet presAssocID="{6774E300-5C87-45DB-B53F-07D076458E72}" presName="rootComposite" presStyleCnt="0"/>
      <dgm:spPr/>
    </dgm:pt>
    <dgm:pt modelId="{D4FC0379-6D8B-4235-A24A-506E0479E240}" type="pres">
      <dgm:prSet presAssocID="{6774E300-5C87-45DB-B53F-07D076458E72}" presName="rootText" presStyleLbl="node3" presStyleIdx="4" presStyleCnt="6">
        <dgm:presLayoutVars>
          <dgm:chPref val="3"/>
        </dgm:presLayoutVars>
      </dgm:prSet>
      <dgm:spPr/>
    </dgm:pt>
    <dgm:pt modelId="{EC88DC0B-1488-47C4-9AFD-37A121E7FBDB}" type="pres">
      <dgm:prSet presAssocID="{6774E300-5C87-45DB-B53F-07D076458E72}" presName="rootConnector" presStyleLbl="node3" presStyleIdx="4" presStyleCnt="6"/>
      <dgm:spPr/>
    </dgm:pt>
    <dgm:pt modelId="{A1A40A7C-CEBB-425B-962E-101A2EC1BB36}" type="pres">
      <dgm:prSet presAssocID="{6774E300-5C87-45DB-B53F-07D076458E72}" presName="hierChild4" presStyleCnt="0"/>
      <dgm:spPr/>
    </dgm:pt>
    <dgm:pt modelId="{3C47F1E5-2D1D-4DD5-A779-C3D1BE8BB622}" type="pres">
      <dgm:prSet presAssocID="{6774E300-5C87-45DB-B53F-07D076458E72}" presName="hierChild5" presStyleCnt="0"/>
      <dgm:spPr/>
    </dgm:pt>
    <dgm:pt modelId="{59B7294B-2E24-4F62-95D6-D1077994F932}" type="pres">
      <dgm:prSet presAssocID="{30B61CDF-9FB9-4315-B44D-190A4DDABE2A}" presName="hierChild5" presStyleCnt="0"/>
      <dgm:spPr/>
    </dgm:pt>
    <dgm:pt modelId="{B45AEDD5-2B73-4E0E-81CC-724270ECF607}" type="pres">
      <dgm:prSet presAssocID="{25921321-2B50-4BD2-9069-96630EA4A929}" presName="Name37" presStyleLbl="parChTrans1D2" presStyleIdx="5" presStyleCnt="6"/>
      <dgm:spPr/>
    </dgm:pt>
    <dgm:pt modelId="{0561087B-3B45-482A-B20F-AA47F8171F77}" type="pres">
      <dgm:prSet presAssocID="{B46DDE7B-81BD-4F12-A815-68B650B8B773}" presName="hierRoot2" presStyleCnt="0">
        <dgm:presLayoutVars>
          <dgm:hierBranch val="init"/>
        </dgm:presLayoutVars>
      </dgm:prSet>
      <dgm:spPr/>
    </dgm:pt>
    <dgm:pt modelId="{3886658A-BBC1-4024-A0C9-879AD09D86E5}" type="pres">
      <dgm:prSet presAssocID="{B46DDE7B-81BD-4F12-A815-68B650B8B773}" presName="rootComposite" presStyleCnt="0"/>
      <dgm:spPr/>
    </dgm:pt>
    <dgm:pt modelId="{149C541F-FFF8-4E6D-8251-6205B59F0AA1}" type="pres">
      <dgm:prSet presAssocID="{B46DDE7B-81BD-4F12-A815-68B650B8B773}" presName="rootText" presStyleLbl="node2" presStyleIdx="5" presStyleCnt="6">
        <dgm:presLayoutVars>
          <dgm:chPref val="3"/>
        </dgm:presLayoutVars>
      </dgm:prSet>
      <dgm:spPr/>
    </dgm:pt>
    <dgm:pt modelId="{6B1AE392-C20B-46BC-8BA0-98C9A129B862}" type="pres">
      <dgm:prSet presAssocID="{B46DDE7B-81BD-4F12-A815-68B650B8B773}" presName="rootConnector" presStyleLbl="node2" presStyleIdx="5" presStyleCnt="6"/>
      <dgm:spPr/>
    </dgm:pt>
    <dgm:pt modelId="{075387BE-E2DE-4636-9248-3E86BE3CEC37}" type="pres">
      <dgm:prSet presAssocID="{B46DDE7B-81BD-4F12-A815-68B650B8B773}" presName="hierChild4" presStyleCnt="0"/>
      <dgm:spPr/>
    </dgm:pt>
    <dgm:pt modelId="{7B56A8DA-7217-4910-8ABD-DB4E39B73FE4}" type="pres">
      <dgm:prSet presAssocID="{86285B0A-5929-40B9-93F7-91A708A2E036}" presName="Name37" presStyleLbl="parChTrans1D3" presStyleIdx="5" presStyleCnt="6"/>
      <dgm:spPr/>
    </dgm:pt>
    <dgm:pt modelId="{E3B27AC8-52A2-4F2C-B04D-D7C19B5027AB}" type="pres">
      <dgm:prSet presAssocID="{5C69EE83-5A7C-4C78-B778-ED6EDD14B640}" presName="hierRoot2" presStyleCnt="0">
        <dgm:presLayoutVars>
          <dgm:hierBranch val="init"/>
        </dgm:presLayoutVars>
      </dgm:prSet>
      <dgm:spPr/>
    </dgm:pt>
    <dgm:pt modelId="{872B975E-A9E9-4126-970C-67ADFCA6C8D6}" type="pres">
      <dgm:prSet presAssocID="{5C69EE83-5A7C-4C78-B778-ED6EDD14B640}" presName="rootComposite" presStyleCnt="0"/>
      <dgm:spPr/>
    </dgm:pt>
    <dgm:pt modelId="{7C481B9D-6691-460B-A7DA-8D104F4645A6}" type="pres">
      <dgm:prSet presAssocID="{5C69EE83-5A7C-4C78-B778-ED6EDD14B640}" presName="rootText" presStyleLbl="node3" presStyleIdx="5" presStyleCnt="6">
        <dgm:presLayoutVars>
          <dgm:chPref val="3"/>
        </dgm:presLayoutVars>
      </dgm:prSet>
      <dgm:spPr/>
    </dgm:pt>
    <dgm:pt modelId="{38A61FD2-0120-48EB-8D02-B512FF6A44A7}" type="pres">
      <dgm:prSet presAssocID="{5C69EE83-5A7C-4C78-B778-ED6EDD14B640}" presName="rootConnector" presStyleLbl="node3" presStyleIdx="5" presStyleCnt="6"/>
      <dgm:spPr/>
    </dgm:pt>
    <dgm:pt modelId="{9B8CD7FD-E4A9-4977-B6FE-4ED634F3545C}" type="pres">
      <dgm:prSet presAssocID="{5C69EE83-5A7C-4C78-B778-ED6EDD14B640}" presName="hierChild4" presStyleCnt="0"/>
      <dgm:spPr/>
    </dgm:pt>
    <dgm:pt modelId="{4796CA6E-EC2A-4380-A74E-5223C0C04DE1}" type="pres">
      <dgm:prSet presAssocID="{5C69EE83-5A7C-4C78-B778-ED6EDD14B640}" presName="hierChild5" presStyleCnt="0"/>
      <dgm:spPr/>
    </dgm:pt>
    <dgm:pt modelId="{9E65B9D1-0102-45EC-B873-A395ECEBF6DD}" type="pres">
      <dgm:prSet presAssocID="{B46DDE7B-81BD-4F12-A815-68B650B8B773}" presName="hierChild5" presStyleCnt="0"/>
      <dgm:spPr/>
    </dgm:pt>
    <dgm:pt modelId="{FDE930B2-31A7-43C4-B766-CF4F8BB20D33}" type="pres">
      <dgm:prSet presAssocID="{7C26E265-84CA-47B6-A7D9-30B2BB8D0434}" presName="hierChild3" presStyleCnt="0"/>
      <dgm:spPr/>
    </dgm:pt>
  </dgm:ptLst>
  <dgm:cxnLst>
    <dgm:cxn modelId="{EE848A04-6EBC-4892-A4A7-E0F85AA89B5F}" type="presOf" srcId="{F49D0C3E-B9BF-435F-BD7E-C10F08754477}" destId="{8686AEE2-AB81-410F-BCA3-1D3F1B4883D6}" srcOrd="0" destOrd="0" presId="urn:microsoft.com/office/officeart/2005/8/layout/orgChart1"/>
    <dgm:cxn modelId="{E7E08313-C50A-45D4-8750-650D8F1ABBA0}" type="presOf" srcId="{D47B9EB3-FA79-48B4-9B9B-0E2F33587220}" destId="{353114D3-A326-48C7-8056-83A5566E0B6E}" srcOrd="0" destOrd="0" presId="urn:microsoft.com/office/officeart/2005/8/layout/orgChart1"/>
    <dgm:cxn modelId="{A7E06F16-A478-4A22-ACD3-73354DE3392E}" srcId="{30B61CDF-9FB9-4315-B44D-190A4DDABE2A}" destId="{6774E300-5C87-45DB-B53F-07D076458E72}" srcOrd="0" destOrd="0" parTransId="{39DF28F2-0529-4B68-B1F2-E907DBE620A9}" sibTransId="{E1F5D24D-22B1-4FE3-909E-AC85F6B003B9}"/>
    <dgm:cxn modelId="{7382AA17-9DB3-440C-9AAC-8B1AB5E69FAB}" srcId="{02C5F5B1-7C34-4110-97CE-0F1AD70B3BBB}" destId="{F49D0C3E-B9BF-435F-BD7E-C10F08754477}" srcOrd="0" destOrd="0" parTransId="{E67F6B84-D59B-43DE-A306-C2D9605FC074}" sibTransId="{4CD2F8A8-395B-4372-888A-DCB01CA0F5A3}"/>
    <dgm:cxn modelId="{54B25B1B-6A7D-419B-B17D-9C150C69EF02}" type="presOf" srcId="{4B9AAEE9-9AB1-450F-AF25-03C7C74D83BB}" destId="{1EFADE65-C92E-458B-A463-983538E4C102}" srcOrd="1" destOrd="0" presId="urn:microsoft.com/office/officeart/2005/8/layout/orgChart1"/>
    <dgm:cxn modelId="{E5109020-EAE9-48A3-8CBA-AD83FDEBED2F}" type="presOf" srcId="{5BBC20FB-D7CF-4BD6-86C7-4B7100DB35CB}" destId="{164C71C4-2C5B-4F18-9B3B-8D8611464A7A}" srcOrd="0" destOrd="0" presId="urn:microsoft.com/office/officeart/2005/8/layout/orgChart1"/>
    <dgm:cxn modelId="{82706526-19CD-4718-8CDE-07212C380608}" srcId="{B46DDE7B-81BD-4F12-A815-68B650B8B773}" destId="{5C69EE83-5A7C-4C78-B778-ED6EDD14B640}" srcOrd="0" destOrd="0" parTransId="{86285B0A-5929-40B9-93F7-91A708A2E036}" sibTransId="{098E1203-0C13-47FB-96EC-F41BF633DF33}"/>
    <dgm:cxn modelId="{D6404A26-A190-43BA-A380-76BBFBACB676}" type="presOf" srcId="{5C69EE83-5A7C-4C78-B778-ED6EDD14B640}" destId="{7C481B9D-6691-460B-A7DA-8D104F4645A6}" srcOrd="0" destOrd="0" presId="urn:microsoft.com/office/officeart/2005/8/layout/orgChart1"/>
    <dgm:cxn modelId="{C6FFC929-313D-4588-8675-513389691B34}" type="presOf" srcId="{247B4A8B-4EEA-4CCE-A647-7EEAAC4BD5D9}" destId="{9717882B-7EA4-434B-B95A-A9F9F0DBD637}" srcOrd="1" destOrd="0" presId="urn:microsoft.com/office/officeart/2005/8/layout/orgChart1"/>
    <dgm:cxn modelId="{7FD5F929-31B4-46F4-A8E8-3C97276A778D}" type="presOf" srcId="{5C69EE83-5A7C-4C78-B778-ED6EDD14B640}" destId="{38A61FD2-0120-48EB-8D02-B512FF6A44A7}" srcOrd="1" destOrd="0" presId="urn:microsoft.com/office/officeart/2005/8/layout/orgChart1"/>
    <dgm:cxn modelId="{3E9B342B-225C-4B50-B2CE-02BC55F850E1}" type="presOf" srcId="{EDE7D8BE-3F1D-436C-AAC6-326508A63460}" destId="{F3F7BEC6-FBB4-4E7F-9970-9E465E1779AB}" srcOrd="0" destOrd="0" presId="urn:microsoft.com/office/officeart/2005/8/layout/orgChart1"/>
    <dgm:cxn modelId="{13A7542C-351D-404F-A8AD-57D4074E5462}" type="presOf" srcId="{6774E300-5C87-45DB-B53F-07D076458E72}" destId="{EC88DC0B-1488-47C4-9AFD-37A121E7FBDB}" srcOrd="1" destOrd="0" presId="urn:microsoft.com/office/officeart/2005/8/layout/orgChart1"/>
    <dgm:cxn modelId="{2C6ECB31-9EF6-46BF-B302-46A431DB88D5}" srcId="{7C26E265-84CA-47B6-A7D9-30B2BB8D0434}" destId="{5BBC20FB-D7CF-4BD6-86C7-4B7100DB35CB}" srcOrd="2" destOrd="0" parTransId="{D47B9EB3-FA79-48B4-9B9B-0E2F33587220}" sibTransId="{26813A41-8616-4D87-A50E-874F2FBF60A3}"/>
    <dgm:cxn modelId="{C1908433-87C1-4431-90DB-62F994693107}" type="presOf" srcId="{E116BED1-E5DD-45CC-9B6E-8DC830416DB6}" destId="{A87AF906-745A-43EE-A280-D76EA55BBB81}" srcOrd="0" destOrd="0" presId="urn:microsoft.com/office/officeart/2005/8/layout/orgChart1"/>
    <dgm:cxn modelId="{B74EDE35-14FD-4284-BC84-7531484797EA}" type="presOf" srcId="{8C7C53EF-F7FA-4543-8EE7-6A5F0439E6A8}" destId="{63A4D73F-8A9F-4305-AFC0-AEF8D3FF0E52}" srcOrd="0" destOrd="0" presId="urn:microsoft.com/office/officeart/2005/8/layout/orgChart1"/>
    <dgm:cxn modelId="{A2590F40-B755-45BC-B860-9935B9F412BB}" type="presOf" srcId="{C1E45160-56E3-4F49-AF30-E2253A50C588}" destId="{5253FCB6-E388-4773-9AF0-CC4A5C35014A}" srcOrd="0" destOrd="0" presId="urn:microsoft.com/office/officeart/2005/8/layout/orgChart1"/>
    <dgm:cxn modelId="{6E140B5D-756E-4D9E-AF13-901780FDF415}" type="presOf" srcId="{E67F6B84-D59B-43DE-A306-C2D9605FC074}" destId="{7169AF8A-0F61-4752-8A11-1C7ECAA29A11}" srcOrd="0" destOrd="0" presId="urn:microsoft.com/office/officeart/2005/8/layout/orgChart1"/>
    <dgm:cxn modelId="{97E9C05E-C6E7-498F-86DD-59F0B1C22C9A}" type="presOf" srcId="{E116BED1-E5DD-45CC-9B6E-8DC830416DB6}" destId="{B97FA85E-79D5-44AC-90A1-98257BAE77DC}" srcOrd="1" destOrd="0" presId="urn:microsoft.com/office/officeart/2005/8/layout/orgChart1"/>
    <dgm:cxn modelId="{8E803341-7500-4030-AA3B-DB226E080ADF}" type="presOf" srcId="{7C26E265-84CA-47B6-A7D9-30B2BB8D0434}" destId="{AE20EC18-7DDC-4E3A-8722-9DC46AD23CE9}" srcOrd="0" destOrd="0" presId="urn:microsoft.com/office/officeart/2005/8/layout/orgChart1"/>
    <dgm:cxn modelId="{64D74B49-8F79-47BE-8964-359EA37EE367}" type="presOf" srcId="{30B61CDF-9FB9-4315-B44D-190A4DDABE2A}" destId="{608B8599-8367-4AF2-8611-F06F88C07111}" srcOrd="1" destOrd="0" presId="urn:microsoft.com/office/officeart/2005/8/layout/orgChart1"/>
    <dgm:cxn modelId="{D039344A-8C43-4DCA-A6B2-DD918C296005}" type="presOf" srcId="{6F19FFB8-97F9-4F58-BDC3-A0A499B4B325}" destId="{59D57FE3-913A-471F-A9F3-1637EEEC1269}" srcOrd="0" destOrd="0" presId="urn:microsoft.com/office/officeart/2005/8/layout/orgChart1"/>
    <dgm:cxn modelId="{B7CEF06C-0504-46F4-9B38-3B5482B65324}" type="presOf" srcId="{6774E300-5C87-45DB-B53F-07D076458E72}" destId="{D4FC0379-6D8B-4235-A24A-506E0479E240}" srcOrd="0" destOrd="0" presId="urn:microsoft.com/office/officeart/2005/8/layout/orgChart1"/>
    <dgm:cxn modelId="{EAB12F73-7B3A-44BE-B26A-59492D587FA4}" type="presOf" srcId="{EDE7D8BE-3F1D-436C-AAC6-326508A63460}" destId="{7027C1B4-10E1-4937-B5D9-C7AC23D9EE81}" srcOrd="1" destOrd="0" presId="urn:microsoft.com/office/officeart/2005/8/layout/orgChart1"/>
    <dgm:cxn modelId="{4BB2B15A-6D17-4B7C-AD6A-6E5CD0060B8B}" type="presOf" srcId="{7C26E265-84CA-47B6-A7D9-30B2BB8D0434}" destId="{55A708FC-641D-4477-9B32-CEE92E8DDA45}" srcOrd="1" destOrd="0" presId="urn:microsoft.com/office/officeart/2005/8/layout/orgChart1"/>
    <dgm:cxn modelId="{9089F37B-E829-47D9-9170-8EF9C51407E5}" type="presOf" srcId="{5BBC20FB-D7CF-4BD6-86C7-4B7100DB35CB}" destId="{4CBB2014-9A69-4342-8380-10BAFC0E5A78}" srcOrd="1" destOrd="0" presId="urn:microsoft.com/office/officeart/2005/8/layout/orgChart1"/>
    <dgm:cxn modelId="{7B19FE8C-4697-4884-A249-C6972D3FEE0B}" srcId="{7C26E265-84CA-47B6-A7D9-30B2BB8D0434}" destId="{30B61CDF-9FB9-4315-B44D-190A4DDABE2A}" srcOrd="4" destOrd="0" parTransId="{8C7C53EF-F7FA-4543-8EE7-6A5F0439E6A8}" sibTransId="{9B5B29FB-C09A-434C-8AAD-840A5119CA38}"/>
    <dgm:cxn modelId="{C08D2892-F285-4AE5-852F-11081861AB99}" type="presOf" srcId="{4B9AAEE9-9AB1-450F-AF25-03C7C74D83BB}" destId="{566EEDCA-87EF-435A-9F04-A5C687F74807}" srcOrd="0" destOrd="0" presId="urn:microsoft.com/office/officeart/2005/8/layout/orgChart1"/>
    <dgm:cxn modelId="{25DBD596-FF4E-45E3-8603-A81685344DCA}" srcId="{EE3575C6-66E4-4411-854B-E7825615B5B6}" destId="{7C26E265-84CA-47B6-A7D9-30B2BB8D0434}" srcOrd="0" destOrd="0" parTransId="{C4E92F22-3220-466D-A35F-248A62A5F212}" sibTransId="{3CE968C5-87EA-4C7B-A357-90157A85D9D2}"/>
    <dgm:cxn modelId="{67BA0BA3-859D-4EED-9BF7-3E8DB6F5C358}" type="presOf" srcId="{C1E45160-56E3-4F49-AF30-E2253A50C588}" destId="{6E143794-4296-446A-A484-5BA5F772F848}" srcOrd="1" destOrd="0" presId="urn:microsoft.com/office/officeart/2005/8/layout/orgChart1"/>
    <dgm:cxn modelId="{72534EA5-AF98-4A3F-B688-39D468DA979B}" type="presOf" srcId="{02C5F5B1-7C34-4110-97CE-0F1AD70B3BBB}" destId="{DAB3FF05-61F7-406E-8636-497A6678AF36}" srcOrd="0" destOrd="0" presId="urn:microsoft.com/office/officeart/2005/8/layout/orgChart1"/>
    <dgm:cxn modelId="{0B3471A7-D0CC-4D75-91BF-279687206D37}" type="presOf" srcId="{B46DDE7B-81BD-4F12-A815-68B650B8B773}" destId="{6B1AE392-C20B-46BC-8BA0-98C9A129B862}" srcOrd="1" destOrd="0" presId="urn:microsoft.com/office/officeart/2005/8/layout/orgChart1"/>
    <dgm:cxn modelId="{EA5EE2A8-02FC-4A76-8E8E-7E1F1772BBED}" srcId="{7C26E265-84CA-47B6-A7D9-30B2BB8D0434}" destId="{B46DDE7B-81BD-4F12-A815-68B650B8B773}" srcOrd="5" destOrd="0" parTransId="{25921321-2B50-4BD2-9069-96630EA4A929}" sibTransId="{1489250D-0B46-4D05-9ECA-E69B31D4980A}"/>
    <dgm:cxn modelId="{FD22ACAA-31D6-441E-831D-EA46CDF261BD}" type="presOf" srcId="{D73A79C6-0A76-42F2-8D38-C2E89DDA6B79}" destId="{D11CAEAC-9C87-40FB-B4E0-589765ED8C39}" srcOrd="0" destOrd="0" presId="urn:microsoft.com/office/officeart/2005/8/layout/orgChart1"/>
    <dgm:cxn modelId="{F8810FAB-3877-424F-B2E2-7C316322DC21}" type="presOf" srcId="{39DF28F2-0529-4B68-B1F2-E907DBE620A9}" destId="{3D021D85-8503-4FB9-9950-769F1729C890}" srcOrd="0" destOrd="0" presId="urn:microsoft.com/office/officeart/2005/8/layout/orgChart1"/>
    <dgm:cxn modelId="{A547C9AF-1519-42E5-930E-1A350F5746D6}" srcId="{C1E45160-56E3-4F49-AF30-E2253A50C588}" destId="{247B4A8B-4EEA-4CCE-A647-7EEAAC4BD5D9}" srcOrd="0" destOrd="0" parTransId="{7D7EEA92-875F-4A9B-BF31-3641778B2EE5}" sibTransId="{50A4214C-2E29-4A64-A759-CD66A48D74CE}"/>
    <dgm:cxn modelId="{564DFCB4-ACAA-4D99-B8B7-0F53310C884F}" srcId="{7C26E265-84CA-47B6-A7D9-30B2BB8D0434}" destId="{4B9AAEE9-9AB1-450F-AF25-03C7C74D83BB}" srcOrd="0" destOrd="0" parTransId="{D73A79C6-0A76-42F2-8D38-C2E89DDA6B79}" sibTransId="{1B77E2F9-971E-4150-9B07-14BCA95BD954}"/>
    <dgm:cxn modelId="{AE7EBDBC-1F53-42E3-BC3F-E992DE3B11A9}" type="presOf" srcId="{6BB5226A-1F5A-4923-A3C9-1811BDB5A4F0}" destId="{CE8199BF-49AD-4F7D-BB3F-42A302F3622F}" srcOrd="0" destOrd="0" presId="urn:microsoft.com/office/officeart/2005/8/layout/orgChart1"/>
    <dgm:cxn modelId="{9D9AC7C0-47A5-418F-922B-AE0899D3BB76}" srcId="{4B9AAEE9-9AB1-450F-AF25-03C7C74D83BB}" destId="{EDE7D8BE-3F1D-436C-AAC6-326508A63460}" srcOrd="0" destOrd="0" parTransId="{6BB5226A-1F5A-4923-A3C9-1811BDB5A4F0}" sibTransId="{0BBF4940-BD76-4D74-80B0-4D4F0A289688}"/>
    <dgm:cxn modelId="{FCEAD7C0-00F4-4BFA-BF75-69C875B11CCE}" type="presOf" srcId="{419DFB86-C3A5-449C-B287-9898FEFD4700}" destId="{A5C07B45-0D0E-4832-8AAA-081858FBD107}" srcOrd="0" destOrd="0" presId="urn:microsoft.com/office/officeart/2005/8/layout/orgChart1"/>
    <dgm:cxn modelId="{E8A88ACA-348A-4ECC-92A7-6C91FB263CFC}" type="presOf" srcId="{247B4A8B-4EEA-4CCE-A647-7EEAAC4BD5D9}" destId="{859015F0-0F3D-4AF3-B3A9-F419B46B8754}" srcOrd="0" destOrd="0" presId="urn:microsoft.com/office/officeart/2005/8/layout/orgChart1"/>
    <dgm:cxn modelId="{D9E120CC-B3EA-4680-8B18-FDE9C33EB3BA}" type="presOf" srcId="{86285B0A-5929-40B9-93F7-91A708A2E036}" destId="{7B56A8DA-7217-4910-8ABD-DB4E39B73FE4}" srcOrd="0" destOrd="0" presId="urn:microsoft.com/office/officeart/2005/8/layout/orgChart1"/>
    <dgm:cxn modelId="{BB283ECC-4E8F-4EA7-823F-76653B97CC72}" type="presOf" srcId="{EE3575C6-66E4-4411-854B-E7825615B5B6}" destId="{AADDA1BE-CDF0-4D4A-9536-2488C3D37CC8}" srcOrd="0" destOrd="0" presId="urn:microsoft.com/office/officeart/2005/8/layout/orgChart1"/>
    <dgm:cxn modelId="{A6BD28D1-6509-4F48-AD2C-C6AEB36296D9}" srcId="{5BBC20FB-D7CF-4BD6-86C7-4B7100DB35CB}" destId="{E116BED1-E5DD-45CC-9B6E-8DC830416DB6}" srcOrd="0" destOrd="0" parTransId="{3D82B75B-D8F1-44D2-840B-F129D9AF195B}" sibTransId="{DB81D680-CD5D-4931-82FE-54F2677559BC}"/>
    <dgm:cxn modelId="{915805D2-9173-45B7-A77C-FB824AD83904}" type="presOf" srcId="{B46DDE7B-81BD-4F12-A815-68B650B8B773}" destId="{149C541F-FFF8-4E6D-8251-6205B59F0AA1}" srcOrd="0" destOrd="0" presId="urn:microsoft.com/office/officeart/2005/8/layout/orgChart1"/>
    <dgm:cxn modelId="{1F2429D7-96A2-4E60-ADA2-F439D035250C}" srcId="{7C26E265-84CA-47B6-A7D9-30B2BB8D0434}" destId="{02C5F5B1-7C34-4110-97CE-0F1AD70B3BBB}" srcOrd="1" destOrd="0" parTransId="{419DFB86-C3A5-449C-B287-9898FEFD4700}" sibTransId="{B413979D-5B7E-45AC-A111-A775E6A83757}"/>
    <dgm:cxn modelId="{A85CD5D7-B55E-40C6-B30B-2116923EB3BA}" type="presOf" srcId="{F49D0C3E-B9BF-435F-BD7E-C10F08754477}" destId="{C62081FD-F10F-453D-8F5C-181B7D6D1B7D}" srcOrd="1" destOrd="0" presId="urn:microsoft.com/office/officeart/2005/8/layout/orgChart1"/>
    <dgm:cxn modelId="{AE41E5DD-C3D1-4E60-A0AE-41CA414A470E}" type="presOf" srcId="{30B61CDF-9FB9-4315-B44D-190A4DDABE2A}" destId="{42CD0301-6A0A-48E0-86CB-351800813F2A}" srcOrd="0" destOrd="0" presId="urn:microsoft.com/office/officeart/2005/8/layout/orgChart1"/>
    <dgm:cxn modelId="{E9A6A9DE-4C84-4568-A340-9EAA4840384F}" type="presOf" srcId="{02C5F5B1-7C34-4110-97CE-0F1AD70B3BBB}" destId="{4AFD390A-E5FB-4873-88F3-6DA686DECDD3}" srcOrd="1" destOrd="0" presId="urn:microsoft.com/office/officeart/2005/8/layout/orgChart1"/>
    <dgm:cxn modelId="{45BD49F2-A984-4B72-9099-08EAFB323C10}" type="presOf" srcId="{25921321-2B50-4BD2-9069-96630EA4A929}" destId="{B45AEDD5-2B73-4E0E-81CC-724270ECF607}" srcOrd="0" destOrd="0" presId="urn:microsoft.com/office/officeart/2005/8/layout/orgChart1"/>
    <dgm:cxn modelId="{975170F2-891C-4CA9-8909-5022AFEFDA70}" type="presOf" srcId="{3D82B75B-D8F1-44D2-840B-F129D9AF195B}" destId="{8BF0B64E-61BF-440F-80AB-9C8C5773033F}" srcOrd="0" destOrd="0" presId="urn:microsoft.com/office/officeart/2005/8/layout/orgChart1"/>
    <dgm:cxn modelId="{D01B79F4-5BAC-4A89-8491-1E87B1A884D3}" srcId="{7C26E265-84CA-47B6-A7D9-30B2BB8D0434}" destId="{C1E45160-56E3-4F49-AF30-E2253A50C588}" srcOrd="3" destOrd="0" parTransId="{6F19FFB8-97F9-4F58-BDC3-A0A499B4B325}" sibTransId="{1E76BC32-915A-4334-8DBE-126EB30C2803}"/>
    <dgm:cxn modelId="{63BF42F6-3DA1-4AED-B619-7E37AA973C5C}" type="presOf" srcId="{7D7EEA92-875F-4A9B-BF31-3641778B2EE5}" destId="{FE91F8EF-8CE3-4DBF-9B03-C040B6736081}" srcOrd="0" destOrd="0" presId="urn:microsoft.com/office/officeart/2005/8/layout/orgChart1"/>
    <dgm:cxn modelId="{50CFE630-9D60-4945-9C7D-F3FBEAE3E0A2}" type="presParOf" srcId="{AADDA1BE-CDF0-4D4A-9536-2488C3D37CC8}" destId="{E3450D51-55A3-4992-9E8F-CE2D7D5AA09E}" srcOrd="0" destOrd="0" presId="urn:microsoft.com/office/officeart/2005/8/layout/orgChart1"/>
    <dgm:cxn modelId="{C491EADC-ED9C-4EAD-A67F-AFAF7216A48B}" type="presParOf" srcId="{E3450D51-55A3-4992-9E8F-CE2D7D5AA09E}" destId="{F9B4076E-32FC-40FD-A603-AAE5A49AEA6D}" srcOrd="0" destOrd="0" presId="urn:microsoft.com/office/officeart/2005/8/layout/orgChart1"/>
    <dgm:cxn modelId="{47087067-482C-4875-81F1-8B8DB96C72B1}" type="presParOf" srcId="{F9B4076E-32FC-40FD-A603-AAE5A49AEA6D}" destId="{AE20EC18-7DDC-4E3A-8722-9DC46AD23CE9}" srcOrd="0" destOrd="0" presId="urn:microsoft.com/office/officeart/2005/8/layout/orgChart1"/>
    <dgm:cxn modelId="{CBE99769-186D-4A03-AB10-4ADB1BEE9C50}" type="presParOf" srcId="{F9B4076E-32FC-40FD-A603-AAE5A49AEA6D}" destId="{55A708FC-641D-4477-9B32-CEE92E8DDA45}" srcOrd="1" destOrd="0" presId="urn:microsoft.com/office/officeart/2005/8/layout/orgChart1"/>
    <dgm:cxn modelId="{E1C73583-7BA1-4560-AD63-96D35B072F99}" type="presParOf" srcId="{E3450D51-55A3-4992-9E8F-CE2D7D5AA09E}" destId="{AF13A509-F0D3-41A5-B9B9-9F573F05B1BD}" srcOrd="1" destOrd="0" presId="urn:microsoft.com/office/officeart/2005/8/layout/orgChart1"/>
    <dgm:cxn modelId="{9ACCE5A5-48F9-454E-9F24-BBFAB1EF43C2}" type="presParOf" srcId="{AF13A509-F0D3-41A5-B9B9-9F573F05B1BD}" destId="{D11CAEAC-9C87-40FB-B4E0-589765ED8C39}" srcOrd="0" destOrd="0" presId="urn:microsoft.com/office/officeart/2005/8/layout/orgChart1"/>
    <dgm:cxn modelId="{C3516C2E-F074-4C04-B85A-DCA47F4BD47E}" type="presParOf" srcId="{AF13A509-F0D3-41A5-B9B9-9F573F05B1BD}" destId="{482A36F3-C4B5-4BDE-B06B-88DD92F21262}" srcOrd="1" destOrd="0" presId="urn:microsoft.com/office/officeart/2005/8/layout/orgChart1"/>
    <dgm:cxn modelId="{EFF13D47-6E44-4E3E-9EC6-85A74B1B99E0}" type="presParOf" srcId="{482A36F3-C4B5-4BDE-B06B-88DD92F21262}" destId="{7AB98D7A-2E69-4445-9D2C-0CB71C3F0512}" srcOrd="0" destOrd="0" presId="urn:microsoft.com/office/officeart/2005/8/layout/orgChart1"/>
    <dgm:cxn modelId="{D2EBD7A6-A0CD-4CD4-9990-490B0771DEC8}" type="presParOf" srcId="{7AB98D7A-2E69-4445-9D2C-0CB71C3F0512}" destId="{566EEDCA-87EF-435A-9F04-A5C687F74807}" srcOrd="0" destOrd="0" presId="urn:microsoft.com/office/officeart/2005/8/layout/orgChart1"/>
    <dgm:cxn modelId="{4DD45BE2-9598-42A6-8BBF-56385F28593F}" type="presParOf" srcId="{7AB98D7A-2E69-4445-9D2C-0CB71C3F0512}" destId="{1EFADE65-C92E-458B-A463-983538E4C102}" srcOrd="1" destOrd="0" presId="urn:microsoft.com/office/officeart/2005/8/layout/orgChart1"/>
    <dgm:cxn modelId="{020FAC59-E174-4D97-B2F2-C1E8E6A903B2}" type="presParOf" srcId="{482A36F3-C4B5-4BDE-B06B-88DD92F21262}" destId="{88E5E3A0-A669-4DDE-A764-D12378064705}" srcOrd="1" destOrd="0" presId="urn:microsoft.com/office/officeart/2005/8/layout/orgChart1"/>
    <dgm:cxn modelId="{F5902D45-2482-4AC9-9DD7-CC00735DE633}" type="presParOf" srcId="{88E5E3A0-A669-4DDE-A764-D12378064705}" destId="{CE8199BF-49AD-4F7D-BB3F-42A302F3622F}" srcOrd="0" destOrd="0" presId="urn:microsoft.com/office/officeart/2005/8/layout/orgChart1"/>
    <dgm:cxn modelId="{DDA09D29-46CF-46C2-851C-393CA7C0D84F}" type="presParOf" srcId="{88E5E3A0-A669-4DDE-A764-D12378064705}" destId="{C0C2E9F4-1B7E-4691-8155-C7099FC494AC}" srcOrd="1" destOrd="0" presId="urn:microsoft.com/office/officeart/2005/8/layout/orgChart1"/>
    <dgm:cxn modelId="{DAE20E64-29CA-4F89-8459-4D8CB1765002}" type="presParOf" srcId="{C0C2E9F4-1B7E-4691-8155-C7099FC494AC}" destId="{28B8B4CC-207D-422A-B7E6-0AA32EA84227}" srcOrd="0" destOrd="0" presId="urn:microsoft.com/office/officeart/2005/8/layout/orgChart1"/>
    <dgm:cxn modelId="{F6E91493-D45D-417D-8A82-3C0FE836828F}" type="presParOf" srcId="{28B8B4CC-207D-422A-B7E6-0AA32EA84227}" destId="{F3F7BEC6-FBB4-4E7F-9970-9E465E1779AB}" srcOrd="0" destOrd="0" presId="urn:microsoft.com/office/officeart/2005/8/layout/orgChart1"/>
    <dgm:cxn modelId="{C808B0FE-0E63-4BEA-A9D0-ACF790FE6BCA}" type="presParOf" srcId="{28B8B4CC-207D-422A-B7E6-0AA32EA84227}" destId="{7027C1B4-10E1-4937-B5D9-C7AC23D9EE81}" srcOrd="1" destOrd="0" presId="urn:microsoft.com/office/officeart/2005/8/layout/orgChart1"/>
    <dgm:cxn modelId="{C250E499-D018-42F7-95C2-6B977A9E67EA}" type="presParOf" srcId="{C0C2E9F4-1B7E-4691-8155-C7099FC494AC}" destId="{3D596BAB-E29B-4DE1-BF13-1D3A8F967419}" srcOrd="1" destOrd="0" presId="urn:microsoft.com/office/officeart/2005/8/layout/orgChart1"/>
    <dgm:cxn modelId="{1038AA7A-DBBD-48E2-9E55-53DDFB318942}" type="presParOf" srcId="{C0C2E9F4-1B7E-4691-8155-C7099FC494AC}" destId="{77647A42-DBBA-42ED-BBD6-39FF7F7FE4E1}" srcOrd="2" destOrd="0" presId="urn:microsoft.com/office/officeart/2005/8/layout/orgChart1"/>
    <dgm:cxn modelId="{B4DFD2D7-47FA-497C-B3E7-616FD73438A8}" type="presParOf" srcId="{482A36F3-C4B5-4BDE-B06B-88DD92F21262}" destId="{1EB461DD-525B-4487-AFB1-682FA3D35CE6}" srcOrd="2" destOrd="0" presId="urn:microsoft.com/office/officeart/2005/8/layout/orgChart1"/>
    <dgm:cxn modelId="{31013509-DD11-44E7-AD76-59DB84D67A3D}" type="presParOf" srcId="{AF13A509-F0D3-41A5-B9B9-9F573F05B1BD}" destId="{A5C07B45-0D0E-4832-8AAA-081858FBD107}" srcOrd="2" destOrd="0" presId="urn:microsoft.com/office/officeart/2005/8/layout/orgChart1"/>
    <dgm:cxn modelId="{7C0879ED-02E6-48C8-A3AF-11DD7164CE8A}" type="presParOf" srcId="{AF13A509-F0D3-41A5-B9B9-9F573F05B1BD}" destId="{EE0F2090-DB64-46AC-8848-71A863558915}" srcOrd="3" destOrd="0" presId="urn:microsoft.com/office/officeart/2005/8/layout/orgChart1"/>
    <dgm:cxn modelId="{FD3D5283-BD7F-47C2-83D9-1EDF92A52DF0}" type="presParOf" srcId="{EE0F2090-DB64-46AC-8848-71A863558915}" destId="{E5CFDDB2-BEC3-4C29-9F58-93752B71C3E9}" srcOrd="0" destOrd="0" presId="urn:microsoft.com/office/officeart/2005/8/layout/orgChart1"/>
    <dgm:cxn modelId="{FD069340-55F0-49CE-8090-E18E63D9EA55}" type="presParOf" srcId="{E5CFDDB2-BEC3-4C29-9F58-93752B71C3E9}" destId="{DAB3FF05-61F7-406E-8636-497A6678AF36}" srcOrd="0" destOrd="0" presId="urn:microsoft.com/office/officeart/2005/8/layout/orgChart1"/>
    <dgm:cxn modelId="{2E6CE400-FE54-4669-80E4-54BDCD6978E7}" type="presParOf" srcId="{E5CFDDB2-BEC3-4C29-9F58-93752B71C3E9}" destId="{4AFD390A-E5FB-4873-88F3-6DA686DECDD3}" srcOrd="1" destOrd="0" presId="urn:microsoft.com/office/officeart/2005/8/layout/orgChart1"/>
    <dgm:cxn modelId="{598CC9B4-92F1-4C13-B344-9F09E4F5761A}" type="presParOf" srcId="{EE0F2090-DB64-46AC-8848-71A863558915}" destId="{ADC3082B-49DC-44E9-9226-2869F27AE8EA}" srcOrd="1" destOrd="0" presId="urn:microsoft.com/office/officeart/2005/8/layout/orgChart1"/>
    <dgm:cxn modelId="{BB924CBA-3254-48DD-9E3D-E96F13E74CDB}" type="presParOf" srcId="{ADC3082B-49DC-44E9-9226-2869F27AE8EA}" destId="{7169AF8A-0F61-4752-8A11-1C7ECAA29A11}" srcOrd="0" destOrd="0" presId="urn:microsoft.com/office/officeart/2005/8/layout/orgChart1"/>
    <dgm:cxn modelId="{B6855B32-511D-410F-9A7D-4FE06B3C8691}" type="presParOf" srcId="{ADC3082B-49DC-44E9-9226-2869F27AE8EA}" destId="{75711C9D-187A-47F8-B5B0-951C16B17F94}" srcOrd="1" destOrd="0" presId="urn:microsoft.com/office/officeart/2005/8/layout/orgChart1"/>
    <dgm:cxn modelId="{9640E9AD-8E09-4A92-B707-7E668B59B4CF}" type="presParOf" srcId="{75711C9D-187A-47F8-B5B0-951C16B17F94}" destId="{FAC91BD9-9242-4C93-A8CE-EB8377C80258}" srcOrd="0" destOrd="0" presId="urn:microsoft.com/office/officeart/2005/8/layout/orgChart1"/>
    <dgm:cxn modelId="{418D8EB9-55A5-4012-9D1A-95351A2FFEC3}" type="presParOf" srcId="{FAC91BD9-9242-4C93-A8CE-EB8377C80258}" destId="{8686AEE2-AB81-410F-BCA3-1D3F1B4883D6}" srcOrd="0" destOrd="0" presId="urn:microsoft.com/office/officeart/2005/8/layout/orgChart1"/>
    <dgm:cxn modelId="{5EC5026D-91D1-4617-A590-F78E551129FA}" type="presParOf" srcId="{FAC91BD9-9242-4C93-A8CE-EB8377C80258}" destId="{C62081FD-F10F-453D-8F5C-181B7D6D1B7D}" srcOrd="1" destOrd="0" presId="urn:microsoft.com/office/officeart/2005/8/layout/orgChart1"/>
    <dgm:cxn modelId="{3B95019A-8A37-41C5-B1E4-C0BB63197204}" type="presParOf" srcId="{75711C9D-187A-47F8-B5B0-951C16B17F94}" destId="{8299AF7C-EF0B-46CE-8771-74D59D3A3AD8}" srcOrd="1" destOrd="0" presId="urn:microsoft.com/office/officeart/2005/8/layout/orgChart1"/>
    <dgm:cxn modelId="{9DDDB3C7-C740-4C2A-B258-11386B82D852}" type="presParOf" srcId="{75711C9D-187A-47F8-B5B0-951C16B17F94}" destId="{4342CCA6-11BC-4109-91CA-0A23B19FAFE7}" srcOrd="2" destOrd="0" presId="urn:microsoft.com/office/officeart/2005/8/layout/orgChart1"/>
    <dgm:cxn modelId="{665FAA18-584E-41E2-89B6-4A8CAD3FE4BA}" type="presParOf" srcId="{EE0F2090-DB64-46AC-8848-71A863558915}" destId="{66D6D4B5-AAD3-45AD-8385-3F0A075DB9CC}" srcOrd="2" destOrd="0" presId="urn:microsoft.com/office/officeart/2005/8/layout/orgChart1"/>
    <dgm:cxn modelId="{9D476DBF-0B1A-40C6-AC7D-7A4886E196E6}" type="presParOf" srcId="{AF13A509-F0D3-41A5-B9B9-9F573F05B1BD}" destId="{353114D3-A326-48C7-8056-83A5566E0B6E}" srcOrd="4" destOrd="0" presId="urn:microsoft.com/office/officeart/2005/8/layout/orgChart1"/>
    <dgm:cxn modelId="{86D2BFF7-7A84-43CE-9605-88F29E567960}" type="presParOf" srcId="{AF13A509-F0D3-41A5-B9B9-9F573F05B1BD}" destId="{15277092-3BA9-4BA3-97B8-47B608AE07B1}" srcOrd="5" destOrd="0" presId="urn:microsoft.com/office/officeart/2005/8/layout/orgChart1"/>
    <dgm:cxn modelId="{8EF0390F-A2D5-4398-81EC-BBED9348FC84}" type="presParOf" srcId="{15277092-3BA9-4BA3-97B8-47B608AE07B1}" destId="{B9498AD4-F86B-414A-BD3F-D59E3B241DBF}" srcOrd="0" destOrd="0" presId="urn:microsoft.com/office/officeart/2005/8/layout/orgChart1"/>
    <dgm:cxn modelId="{9D39EF02-7CC6-419A-A215-54201A4B1480}" type="presParOf" srcId="{B9498AD4-F86B-414A-BD3F-D59E3B241DBF}" destId="{164C71C4-2C5B-4F18-9B3B-8D8611464A7A}" srcOrd="0" destOrd="0" presId="urn:microsoft.com/office/officeart/2005/8/layout/orgChart1"/>
    <dgm:cxn modelId="{8067B65A-6418-4618-84DB-0669D26798B8}" type="presParOf" srcId="{B9498AD4-F86B-414A-BD3F-D59E3B241DBF}" destId="{4CBB2014-9A69-4342-8380-10BAFC0E5A78}" srcOrd="1" destOrd="0" presId="urn:microsoft.com/office/officeart/2005/8/layout/orgChart1"/>
    <dgm:cxn modelId="{E0084DF7-1DAC-4FC4-9C71-32B608F19F35}" type="presParOf" srcId="{15277092-3BA9-4BA3-97B8-47B608AE07B1}" destId="{24506074-EDBC-4374-99E3-49D000209321}" srcOrd="1" destOrd="0" presId="urn:microsoft.com/office/officeart/2005/8/layout/orgChart1"/>
    <dgm:cxn modelId="{504C1655-E196-41C2-9453-0FA946D860EB}" type="presParOf" srcId="{24506074-EDBC-4374-99E3-49D000209321}" destId="{8BF0B64E-61BF-440F-80AB-9C8C5773033F}" srcOrd="0" destOrd="0" presId="urn:microsoft.com/office/officeart/2005/8/layout/orgChart1"/>
    <dgm:cxn modelId="{7AC7FD24-4F74-45CA-9BDE-F30C2EE07B16}" type="presParOf" srcId="{24506074-EDBC-4374-99E3-49D000209321}" destId="{764397FA-80ED-40F6-AA6B-8980B08FA28B}" srcOrd="1" destOrd="0" presId="urn:microsoft.com/office/officeart/2005/8/layout/orgChart1"/>
    <dgm:cxn modelId="{84AAEF43-14BB-492D-B3A9-FDC56A4FDE9F}" type="presParOf" srcId="{764397FA-80ED-40F6-AA6B-8980B08FA28B}" destId="{2B9389E5-FF41-49BD-A8B2-84F56B23FB90}" srcOrd="0" destOrd="0" presId="urn:microsoft.com/office/officeart/2005/8/layout/orgChart1"/>
    <dgm:cxn modelId="{2738DF98-4142-49EE-8C96-C8ED53FE511D}" type="presParOf" srcId="{2B9389E5-FF41-49BD-A8B2-84F56B23FB90}" destId="{A87AF906-745A-43EE-A280-D76EA55BBB81}" srcOrd="0" destOrd="0" presId="urn:microsoft.com/office/officeart/2005/8/layout/orgChart1"/>
    <dgm:cxn modelId="{FBCDC596-D78F-4BC2-88F7-1844FB7C1114}" type="presParOf" srcId="{2B9389E5-FF41-49BD-A8B2-84F56B23FB90}" destId="{B97FA85E-79D5-44AC-90A1-98257BAE77DC}" srcOrd="1" destOrd="0" presId="urn:microsoft.com/office/officeart/2005/8/layout/orgChart1"/>
    <dgm:cxn modelId="{CD0F76E0-EFC9-428B-BF00-E8A111282FB8}" type="presParOf" srcId="{764397FA-80ED-40F6-AA6B-8980B08FA28B}" destId="{1ECD8E1D-CA7C-4C03-A9F3-189F0069550D}" srcOrd="1" destOrd="0" presId="urn:microsoft.com/office/officeart/2005/8/layout/orgChart1"/>
    <dgm:cxn modelId="{6074AB0E-BEBA-49F0-A223-7C19733F8198}" type="presParOf" srcId="{764397FA-80ED-40F6-AA6B-8980B08FA28B}" destId="{F8CDA63A-24EC-40BF-947E-2674AF60998D}" srcOrd="2" destOrd="0" presId="urn:microsoft.com/office/officeart/2005/8/layout/orgChart1"/>
    <dgm:cxn modelId="{2E4459C2-273C-48B4-B012-F42EDF335D90}" type="presParOf" srcId="{15277092-3BA9-4BA3-97B8-47B608AE07B1}" destId="{936240AE-1728-4F38-B58B-EB3EF0E6504B}" srcOrd="2" destOrd="0" presId="urn:microsoft.com/office/officeart/2005/8/layout/orgChart1"/>
    <dgm:cxn modelId="{12DD5E73-62CF-4D8E-9E9A-2865E7EE1DD9}" type="presParOf" srcId="{AF13A509-F0D3-41A5-B9B9-9F573F05B1BD}" destId="{59D57FE3-913A-471F-A9F3-1637EEEC1269}" srcOrd="6" destOrd="0" presId="urn:microsoft.com/office/officeart/2005/8/layout/orgChart1"/>
    <dgm:cxn modelId="{235D4BD7-952C-4154-B129-D75149F547D1}" type="presParOf" srcId="{AF13A509-F0D3-41A5-B9B9-9F573F05B1BD}" destId="{8A4C8EFF-7201-4D6F-89BE-D1437B80FB2D}" srcOrd="7" destOrd="0" presId="urn:microsoft.com/office/officeart/2005/8/layout/orgChart1"/>
    <dgm:cxn modelId="{917FD4CA-B6A5-447F-B703-24C3041C0BBD}" type="presParOf" srcId="{8A4C8EFF-7201-4D6F-89BE-D1437B80FB2D}" destId="{0F3CA9E3-F487-4622-AF96-44F7DC59E4A3}" srcOrd="0" destOrd="0" presId="urn:microsoft.com/office/officeart/2005/8/layout/orgChart1"/>
    <dgm:cxn modelId="{5BD10866-0680-4D1E-9F4D-31E052BB236E}" type="presParOf" srcId="{0F3CA9E3-F487-4622-AF96-44F7DC59E4A3}" destId="{5253FCB6-E388-4773-9AF0-CC4A5C35014A}" srcOrd="0" destOrd="0" presId="urn:microsoft.com/office/officeart/2005/8/layout/orgChart1"/>
    <dgm:cxn modelId="{7BEE711C-33AF-4344-BBB5-B9919E0EC761}" type="presParOf" srcId="{0F3CA9E3-F487-4622-AF96-44F7DC59E4A3}" destId="{6E143794-4296-446A-A484-5BA5F772F848}" srcOrd="1" destOrd="0" presId="urn:microsoft.com/office/officeart/2005/8/layout/orgChart1"/>
    <dgm:cxn modelId="{BE181172-4A94-4676-84F8-96970C76306B}" type="presParOf" srcId="{8A4C8EFF-7201-4D6F-89BE-D1437B80FB2D}" destId="{04F79C48-9755-409B-83F5-692BDB2F2E94}" srcOrd="1" destOrd="0" presId="urn:microsoft.com/office/officeart/2005/8/layout/orgChart1"/>
    <dgm:cxn modelId="{C6D7379F-48E9-40FA-B9A1-0ECE42CE40F2}" type="presParOf" srcId="{04F79C48-9755-409B-83F5-692BDB2F2E94}" destId="{FE91F8EF-8CE3-4DBF-9B03-C040B6736081}" srcOrd="0" destOrd="0" presId="urn:microsoft.com/office/officeart/2005/8/layout/orgChart1"/>
    <dgm:cxn modelId="{D1416202-32C4-410D-BDF1-661BF797A454}" type="presParOf" srcId="{04F79C48-9755-409B-83F5-692BDB2F2E94}" destId="{8C76100D-7B3B-4AE0-B4CF-B32FD7DB3526}" srcOrd="1" destOrd="0" presId="urn:microsoft.com/office/officeart/2005/8/layout/orgChart1"/>
    <dgm:cxn modelId="{E6FDCD85-170E-4541-A74E-B5A45056C7C8}" type="presParOf" srcId="{8C76100D-7B3B-4AE0-B4CF-B32FD7DB3526}" destId="{5360D90D-7A0A-465F-8F94-F40080FE4323}" srcOrd="0" destOrd="0" presId="urn:microsoft.com/office/officeart/2005/8/layout/orgChart1"/>
    <dgm:cxn modelId="{C71E49A4-6B09-4DA1-B43E-E941B23AAB6A}" type="presParOf" srcId="{5360D90D-7A0A-465F-8F94-F40080FE4323}" destId="{859015F0-0F3D-4AF3-B3A9-F419B46B8754}" srcOrd="0" destOrd="0" presId="urn:microsoft.com/office/officeart/2005/8/layout/orgChart1"/>
    <dgm:cxn modelId="{F5ADA0CA-65C9-46CF-A14A-36F4B47C516B}" type="presParOf" srcId="{5360D90D-7A0A-465F-8F94-F40080FE4323}" destId="{9717882B-7EA4-434B-B95A-A9F9F0DBD637}" srcOrd="1" destOrd="0" presId="urn:microsoft.com/office/officeart/2005/8/layout/orgChart1"/>
    <dgm:cxn modelId="{3B3D9562-38A0-4E56-97D2-F492626E2586}" type="presParOf" srcId="{8C76100D-7B3B-4AE0-B4CF-B32FD7DB3526}" destId="{F5842975-8510-46B6-A188-DFCAA679254F}" srcOrd="1" destOrd="0" presId="urn:microsoft.com/office/officeart/2005/8/layout/orgChart1"/>
    <dgm:cxn modelId="{8AA4D6B5-307A-4547-84F0-23E26B6A98F2}" type="presParOf" srcId="{8C76100D-7B3B-4AE0-B4CF-B32FD7DB3526}" destId="{8884C2A7-749F-4E35-B58A-A488350057CA}" srcOrd="2" destOrd="0" presId="urn:microsoft.com/office/officeart/2005/8/layout/orgChart1"/>
    <dgm:cxn modelId="{B2B24AAA-1869-4229-9CE8-ADE4BB6F8ABA}" type="presParOf" srcId="{8A4C8EFF-7201-4D6F-89BE-D1437B80FB2D}" destId="{90B60ACB-EC22-486F-A38A-2DB5CE96F922}" srcOrd="2" destOrd="0" presId="urn:microsoft.com/office/officeart/2005/8/layout/orgChart1"/>
    <dgm:cxn modelId="{9227D656-8E15-413B-9E2D-D8FD6477464D}" type="presParOf" srcId="{AF13A509-F0D3-41A5-B9B9-9F573F05B1BD}" destId="{63A4D73F-8A9F-4305-AFC0-AEF8D3FF0E52}" srcOrd="8" destOrd="0" presId="urn:microsoft.com/office/officeart/2005/8/layout/orgChart1"/>
    <dgm:cxn modelId="{37F51298-FAF7-41F5-AB03-679D2B072F74}" type="presParOf" srcId="{AF13A509-F0D3-41A5-B9B9-9F573F05B1BD}" destId="{DB8785CF-6BEF-4B48-9785-C59B3FEA07D8}" srcOrd="9" destOrd="0" presId="urn:microsoft.com/office/officeart/2005/8/layout/orgChart1"/>
    <dgm:cxn modelId="{40E58EAD-786B-4A03-B3D8-15043C97BD7C}" type="presParOf" srcId="{DB8785CF-6BEF-4B48-9785-C59B3FEA07D8}" destId="{78EADE5B-6F6A-4297-8C8A-2AE6A1E762A6}" srcOrd="0" destOrd="0" presId="urn:microsoft.com/office/officeart/2005/8/layout/orgChart1"/>
    <dgm:cxn modelId="{965C239F-3286-425E-88FD-4BFECCCB541A}" type="presParOf" srcId="{78EADE5B-6F6A-4297-8C8A-2AE6A1E762A6}" destId="{42CD0301-6A0A-48E0-86CB-351800813F2A}" srcOrd="0" destOrd="0" presId="urn:microsoft.com/office/officeart/2005/8/layout/orgChart1"/>
    <dgm:cxn modelId="{0F25307E-33FD-492F-A7EA-9383A3ECD651}" type="presParOf" srcId="{78EADE5B-6F6A-4297-8C8A-2AE6A1E762A6}" destId="{608B8599-8367-4AF2-8611-F06F88C07111}" srcOrd="1" destOrd="0" presId="urn:microsoft.com/office/officeart/2005/8/layout/orgChart1"/>
    <dgm:cxn modelId="{3E6C30F5-628B-4FC3-8F6F-AAC54CE5EA48}" type="presParOf" srcId="{DB8785CF-6BEF-4B48-9785-C59B3FEA07D8}" destId="{A16EFABF-073A-4CE8-8063-952C93270660}" srcOrd="1" destOrd="0" presId="urn:microsoft.com/office/officeart/2005/8/layout/orgChart1"/>
    <dgm:cxn modelId="{6FDB5D25-23D9-4A06-9BD5-5A7BC4862387}" type="presParOf" srcId="{A16EFABF-073A-4CE8-8063-952C93270660}" destId="{3D021D85-8503-4FB9-9950-769F1729C890}" srcOrd="0" destOrd="0" presId="urn:microsoft.com/office/officeart/2005/8/layout/orgChart1"/>
    <dgm:cxn modelId="{CA9B4CC7-B41A-4E5C-AC4C-12173EEA5150}" type="presParOf" srcId="{A16EFABF-073A-4CE8-8063-952C93270660}" destId="{B5A1446A-9FA0-4702-85B5-DC385A608FFE}" srcOrd="1" destOrd="0" presId="urn:microsoft.com/office/officeart/2005/8/layout/orgChart1"/>
    <dgm:cxn modelId="{F65DACD8-C577-43FD-AC3A-440D29DAD040}" type="presParOf" srcId="{B5A1446A-9FA0-4702-85B5-DC385A608FFE}" destId="{DD4BA42D-AADD-45D4-BA2E-30E687BEE5F0}" srcOrd="0" destOrd="0" presId="urn:microsoft.com/office/officeart/2005/8/layout/orgChart1"/>
    <dgm:cxn modelId="{9F0F8073-11D6-45E2-809F-0D83780E7880}" type="presParOf" srcId="{DD4BA42D-AADD-45D4-BA2E-30E687BEE5F0}" destId="{D4FC0379-6D8B-4235-A24A-506E0479E240}" srcOrd="0" destOrd="0" presId="urn:microsoft.com/office/officeart/2005/8/layout/orgChart1"/>
    <dgm:cxn modelId="{A5C21BD4-7EAA-4055-8111-E2F5119DF7A0}" type="presParOf" srcId="{DD4BA42D-AADD-45D4-BA2E-30E687BEE5F0}" destId="{EC88DC0B-1488-47C4-9AFD-37A121E7FBDB}" srcOrd="1" destOrd="0" presId="urn:microsoft.com/office/officeart/2005/8/layout/orgChart1"/>
    <dgm:cxn modelId="{61CF5DA8-C90F-4155-9E3F-C18A9CA1CA3B}" type="presParOf" srcId="{B5A1446A-9FA0-4702-85B5-DC385A608FFE}" destId="{A1A40A7C-CEBB-425B-962E-101A2EC1BB36}" srcOrd="1" destOrd="0" presId="urn:microsoft.com/office/officeart/2005/8/layout/orgChart1"/>
    <dgm:cxn modelId="{ADD11DC3-0F29-47FB-B51E-9BF7FABA0666}" type="presParOf" srcId="{B5A1446A-9FA0-4702-85B5-DC385A608FFE}" destId="{3C47F1E5-2D1D-4DD5-A779-C3D1BE8BB622}" srcOrd="2" destOrd="0" presId="urn:microsoft.com/office/officeart/2005/8/layout/orgChart1"/>
    <dgm:cxn modelId="{333479AC-DF49-4F44-9A5D-3193A8E2FB19}" type="presParOf" srcId="{DB8785CF-6BEF-4B48-9785-C59B3FEA07D8}" destId="{59B7294B-2E24-4F62-95D6-D1077994F932}" srcOrd="2" destOrd="0" presId="urn:microsoft.com/office/officeart/2005/8/layout/orgChart1"/>
    <dgm:cxn modelId="{9227714B-1131-40F2-A5B9-ABAC5DC515F6}" type="presParOf" srcId="{AF13A509-F0D3-41A5-B9B9-9F573F05B1BD}" destId="{B45AEDD5-2B73-4E0E-81CC-724270ECF607}" srcOrd="10" destOrd="0" presId="urn:microsoft.com/office/officeart/2005/8/layout/orgChart1"/>
    <dgm:cxn modelId="{E4D05FE9-ABEB-42F3-A56A-2359374061CB}" type="presParOf" srcId="{AF13A509-F0D3-41A5-B9B9-9F573F05B1BD}" destId="{0561087B-3B45-482A-B20F-AA47F8171F77}" srcOrd="11" destOrd="0" presId="urn:microsoft.com/office/officeart/2005/8/layout/orgChart1"/>
    <dgm:cxn modelId="{0A2DFE50-2F86-4BF1-A3C5-17127FC505B7}" type="presParOf" srcId="{0561087B-3B45-482A-B20F-AA47F8171F77}" destId="{3886658A-BBC1-4024-A0C9-879AD09D86E5}" srcOrd="0" destOrd="0" presId="urn:microsoft.com/office/officeart/2005/8/layout/orgChart1"/>
    <dgm:cxn modelId="{FFD8C23F-E8FD-4CF3-8A92-0809EE482D51}" type="presParOf" srcId="{3886658A-BBC1-4024-A0C9-879AD09D86E5}" destId="{149C541F-FFF8-4E6D-8251-6205B59F0AA1}" srcOrd="0" destOrd="0" presId="urn:microsoft.com/office/officeart/2005/8/layout/orgChart1"/>
    <dgm:cxn modelId="{6DEA8E75-4C02-4398-A171-4A1E56774780}" type="presParOf" srcId="{3886658A-BBC1-4024-A0C9-879AD09D86E5}" destId="{6B1AE392-C20B-46BC-8BA0-98C9A129B862}" srcOrd="1" destOrd="0" presId="urn:microsoft.com/office/officeart/2005/8/layout/orgChart1"/>
    <dgm:cxn modelId="{FB861104-C9D3-44B1-9E8C-22FDAF605245}" type="presParOf" srcId="{0561087B-3B45-482A-B20F-AA47F8171F77}" destId="{075387BE-E2DE-4636-9248-3E86BE3CEC37}" srcOrd="1" destOrd="0" presId="urn:microsoft.com/office/officeart/2005/8/layout/orgChart1"/>
    <dgm:cxn modelId="{B662108E-B02C-4413-B576-D867A910C5EB}" type="presParOf" srcId="{075387BE-E2DE-4636-9248-3E86BE3CEC37}" destId="{7B56A8DA-7217-4910-8ABD-DB4E39B73FE4}" srcOrd="0" destOrd="0" presId="urn:microsoft.com/office/officeart/2005/8/layout/orgChart1"/>
    <dgm:cxn modelId="{77015EEF-31C2-4188-A2DE-FA8A41E8C820}" type="presParOf" srcId="{075387BE-E2DE-4636-9248-3E86BE3CEC37}" destId="{E3B27AC8-52A2-4F2C-B04D-D7C19B5027AB}" srcOrd="1" destOrd="0" presId="urn:microsoft.com/office/officeart/2005/8/layout/orgChart1"/>
    <dgm:cxn modelId="{8538236C-BFB5-4E88-8416-20B22DF36860}" type="presParOf" srcId="{E3B27AC8-52A2-4F2C-B04D-D7C19B5027AB}" destId="{872B975E-A9E9-4126-970C-67ADFCA6C8D6}" srcOrd="0" destOrd="0" presId="urn:microsoft.com/office/officeart/2005/8/layout/orgChart1"/>
    <dgm:cxn modelId="{6F55620C-5D6E-42E4-A8D2-A9C460C055A9}" type="presParOf" srcId="{872B975E-A9E9-4126-970C-67ADFCA6C8D6}" destId="{7C481B9D-6691-460B-A7DA-8D104F4645A6}" srcOrd="0" destOrd="0" presId="urn:microsoft.com/office/officeart/2005/8/layout/orgChart1"/>
    <dgm:cxn modelId="{C133C823-8D01-4685-B9B8-F34CB7D0153E}" type="presParOf" srcId="{872B975E-A9E9-4126-970C-67ADFCA6C8D6}" destId="{38A61FD2-0120-48EB-8D02-B512FF6A44A7}" srcOrd="1" destOrd="0" presId="urn:microsoft.com/office/officeart/2005/8/layout/orgChart1"/>
    <dgm:cxn modelId="{0EE1144A-3F1A-4A3D-8912-87F3925354C8}" type="presParOf" srcId="{E3B27AC8-52A2-4F2C-B04D-D7C19B5027AB}" destId="{9B8CD7FD-E4A9-4977-B6FE-4ED634F3545C}" srcOrd="1" destOrd="0" presId="urn:microsoft.com/office/officeart/2005/8/layout/orgChart1"/>
    <dgm:cxn modelId="{DA5C73FF-186F-4F34-B1BD-787729587A01}" type="presParOf" srcId="{E3B27AC8-52A2-4F2C-B04D-D7C19B5027AB}" destId="{4796CA6E-EC2A-4380-A74E-5223C0C04DE1}" srcOrd="2" destOrd="0" presId="urn:microsoft.com/office/officeart/2005/8/layout/orgChart1"/>
    <dgm:cxn modelId="{B06E93D3-7749-4DA1-AD5F-7DB8A1A5DC02}" type="presParOf" srcId="{0561087B-3B45-482A-B20F-AA47F8171F77}" destId="{9E65B9D1-0102-45EC-B873-A395ECEBF6DD}" srcOrd="2" destOrd="0" presId="urn:microsoft.com/office/officeart/2005/8/layout/orgChart1"/>
    <dgm:cxn modelId="{BBC88206-7779-40A0-8125-C3AB59716F87}" type="presParOf" srcId="{E3450D51-55A3-4992-9E8F-CE2D7D5AA09E}" destId="{FDE930B2-31A7-43C4-B766-CF4F8BB20D3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55F552-5415-4D00-8051-91F8D4A903E7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9125-34D6-454F-9C3B-6B4E07567A0D}">
      <dgm:prSet/>
      <dgm:spPr/>
      <dgm:t>
        <a:bodyPr/>
        <a:lstStyle/>
        <a:p>
          <a:r>
            <a:rPr lang="en-US" b="1" i="0" dirty="0"/>
            <a:t>Formulating Strategic Recommendations for Myntra</a:t>
          </a:r>
          <a:endParaRPr lang="en-US" dirty="0"/>
        </a:p>
      </dgm:t>
    </dgm:pt>
    <dgm:pt modelId="{EC3E37ED-D1A8-4717-9D11-3E8DCFF994CD}" type="parTrans" cxnId="{7335DFE8-C732-4414-ADEE-B4C317CC2382}">
      <dgm:prSet/>
      <dgm:spPr/>
      <dgm:t>
        <a:bodyPr/>
        <a:lstStyle/>
        <a:p>
          <a:endParaRPr lang="en-US"/>
        </a:p>
      </dgm:t>
    </dgm:pt>
    <dgm:pt modelId="{8649C784-17A0-41D3-926B-863BCB8C3174}" type="sibTrans" cxnId="{7335DFE8-C732-4414-ADEE-B4C317CC2382}">
      <dgm:prSet/>
      <dgm:spPr/>
      <dgm:t>
        <a:bodyPr/>
        <a:lstStyle/>
        <a:p>
          <a:endParaRPr lang="en-US"/>
        </a:p>
      </dgm:t>
    </dgm:pt>
    <dgm:pt modelId="{1D9B067C-A040-4AE9-BC46-54D242B0105E}">
      <dgm:prSet/>
      <dgm:spPr/>
      <dgm:t>
        <a:bodyPr/>
        <a:lstStyle/>
        <a:p>
          <a:r>
            <a:rPr lang="en-US" b="0" i="0"/>
            <a:t>Based on the analysis of customer sentiment, market trends, and competitor comparison, here are strategic recommendations for Myntra:</a:t>
          </a:r>
          <a:endParaRPr lang="en-US"/>
        </a:p>
      </dgm:t>
    </dgm:pt>
    <dgm:pt modelId="{EEEB5AF9-A8E5-46A1-AA12-571534340691}" type="parTrans" cxnId="{D5239579-2331-40D0-BFEB-546717FC9A03}">
      <dgm:prSet/>
      <dgm:spPr/>
      <dgm:t>
        <a:bodyPr/>
        <a:lstStyle/>
        <a:p>
          <a:endParaRPr lang="en-US"/>
        </a:p>
      </dgm:t>
    </dgm:pt>
    <dgm:pt modelId="{BB44AF92-83CE-4C5F-A4D5-ED601FEB2A78}" type="sibTrans" cxnId="{D5239579-2331-40D0-BFEB-546717FC9A03}">
      <dgm:prSet/>
      <dgm:spPr/>
      <dgm:t>
        <a:bodyPr/>
        <a:lstStyle/>
        <a:p>
          <a:endParaRPr lang="en-US"/>
        </a:p>
      </dgm:t>
    </dgm:pt>
    <dgm:pt modelId="{176D937E-66C0-4C39-B04C-76329D2CA277}">
      <dgm:prSet/>
      <dgm:spPr/>
      <dgm:t>
        <a:bodyPr/>
        <a:lstStyle/>
        <a:p>
          <a:r>
            <a:rPr lang="en-US" b="0" i="0" dirty="0"/>
            <a:t>Strategic Recommendations Overview</a:t>
          </a:r>
          <a:endParaRPr lang="en-US" dirty="0"/>
        </a:p>
      </dgm:t>
    </dgm:pt>
    <dgm:pt modelId="{93DC0E5C-824F-44F0-BF79-B456E18E9A36}" type="parTrans" cxnId="{124D7F12-8B30-4828-871D-6DE0B88FADD2}">
      <dgm:prSet/>
      <dgm:spPr/>
      <dgm:t>
        <a:bodyPr/>
        <a:lstStyle/>
        <a:p>
          <a:endParaRPr lang="en-US"/>
        </a:p>
      </dgm:t>
    </dgm:pt>
    <dgm:pt modelId="{9D48539F-ECC0-4CA0-A4C0-38F1C71AC1B7}" type="sibTrans" cxnId="{124D7F12-8B30-4828-871D-6DE0B88FADD2}">
      <dgm:prSet/>
      <dgm:spPr/>
      <dgm:t>
        <a:bodyPr/>
        <a:lstStyle/>
        <a:p>
          <a:endParaRPr lang="en-US"/>
        </a:p>
      </dgm:t>
    </dgm:pt>
    <dgm:pt modelId="{66FEDF6B-99B0-4251-A03C-91D8A389F250}">
      <dgm:prSet/>
      <dgm:spPr/>
      <dgm:t>
        <a:bodyPr/>
        <a:lstStyle/>
        <a:p>
          <a:r>
            <a:rPr lang="en-US" b="0" i="0" dirty="0"/>
            <a:t>Influencer Marketing &amp; Customer Concerns</a:t>
          </a:r>
          <a:endParaRPr lang="en-US" dirty="0"/>
        </a:p>
      </dgm:t>
    </dgm:pt>
    <dgm:pt modelId="{23FC4993-B487-4C80-9C1E-B4CBCD440454}" type="parTrans" cxnId="{55CE20EE-31C2-4D0F-9343-CE3BC0017993}">
      <dgm:prSet/>
      <dgm:spPr/>
      <dgm:t>
        <a:bodyPr/>
        <a:lstStyle/>
        <a:p>
          <a:endParaRPr lang="en-US"/>
        </a:p>
      </dgm:t>
    </dgm:pt>
    <dgm:pt modelId="{007562D8-EAD1-4538-8FB3-366AAA153738}" type="sibTrans" cxnId="{55CE20EE-31C2-4D0F-9343-CE3BC0017993}">
      <dgm:prSet/>
      <dgm:spPr/>
      <dgm:t>
        <a:bodyPr/>
        <a:lstStyle/>
        <a:p>
          <a:endParaRPr lang="en-US"/>
        </a:p>
      </dgm:t>
    </dgm:pt>
    <dgm:pt modelId="{2BB8924A-A093-4286-988C-220530E0239B}">
      <dgm:prSet/>
      <dgm:spPr/>
      <dgm:t>
        <a:bodyPr/>
        <a:lstStyle/>
        <a:p>
          <a:r>
            <a:rPr lang="en-US" b="0" i="0" dirty="0"/>
            <a:t>Expected Outcomes</a:t>
          </a:r>
          <a:endParaRPr lang="en-US" dirty="0"/>
        </a:p>
      </dgm:t>
    </dgm:pt>
    <dgm:pt modelId="{77B1A7F7-9371-4E67-AAA6-01D4F421FC0E}" type="parTrans" cxnId="{2DE4D9F0-C40B-4673-88EC-1B91564D0CBB}">
      <dgm:prSet/>
      <dgm:spPr/>
      <dgm:t>
        <a:bodyPr/>
        <a:lstStyle/>
        <a:p>
          <a:endParaRPr lang="en-US"/>
        </a:p>
      </dgm:t>
    </dgm:pt>
    <dgm:pt modelId="{70D46282-AF48-4A63-A0DF-3BD9BC5F3461}" type="sibTrans" cxnId="{2DE4D9F0-C40B-4673-88EC-1B91564D0CBB}">
      <dgm:prSet/>
      <dgm:spPr/>
      <dgm:t>
        <a:bodyPr/>
        <a:lstStyle/>
        <a:p>
          <a:endParaRPr lang="en-US"/>
        </a:p>
      </dgm:t>
    </dgm:pt>
    <dgm:pt modelId="{61F12B19-C2D4-46D8-A041-DAF7EED399B5}" type="pres">
      <dgm:prSet presAssocID="{CF55F552-5415-4D00-8051-91F8D4A903E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603B22-6F56-4FE8-A673-FC23C6E95919}" type="pres">
      <dgm:prSet presAssocID="{43AA9125-34D6-454F-9C3B-6B4E07567A0D}" presName="vertOne" presStyleCnt="0"/>
      <dgm:spPr/>
    </dgm:pt>
    <dgm:pt modelId="{06F23B89-A4FE-497E-909C-5FD71697215F}" type="pres">
      <dgm:prSet presAssocID="{43AA9125-34D6-454F-9C3B-6B4E07567A0D}" presName="txOne" presStyleLbl="node0" presStyleIdx="0" presStyleCnt="2" custScaleY="187011" custLinFactNeighborX="-149" custLinFactNeighborY="22872">
        <dgm:presLayoutVars>
          <dgm:chPref val="3"/>
        </dgm:presLayoutVars>
      </dgm:prSet>
      <dgm:spPr/>
    </dgm:pt>
    <dgm:pt modelId="{B2330013-88AB-4F58-A382-2A52FC400639}" type="pres">
      <dgm:prSet presAssocID="{43AA9125-34D6-454F-9C3B-6B4E07567A0D}" presName="horzOne" presStyleCnt="0"/>
      <dgm:spPr/>
    </dgm:pt>
    <dgm:pt modelId="{BC91FEC1-750C-437E-A218-191350E1F033}" type="pres">
      <dgm:prSet presAssocID="{8649C784-17A0-41D3-926B-863BCB8C3174}" presName="sibSpaceOne" presStyleCnt="0"/>
      <dgm:spPr/>
    </dgm:pt>
    <dgm:pt modelId="{38E68D41-84A7-443A-94A2-386BFD252A2D}" type="pres">
      <dgm:prSet presAssocID="{1D9B067C-A040-4AE9-BC46-54D242B0105E}" presName="vertOne" presStyleCnt="0"/>
      <dgm:spPr/>
    </dgm:pt>
    <dgm:pt modelId="{EA6E1F4D-1962-4551-9704-C92FE418864C}" type="pres">
      <dgm:prSet presAssocID="{1D9B067C-A040-4AE9-BC46-54D242B0105E}" presName="txOne" presStyleLbl="node0" presStyleIdx="1" presStyleCnt="2">
        <dgm:presLayoutVars>
          <dgm:chPref val="3"/>
        </dgm:presLayoutVars>
      </dgm:prSet>
      <dgm:spPr/>
    </dgm:pt>
    <dgm:pt modelId="{CD1904CF-97D9-4A9A-BFFE-CA124A0A37F6}" type="pres">
      <dgm:prSet presAssocID="{1D9B067C-A040-4AE9-BC46-54D242B0105E}" presName="parTransOne" presStyleCnt="0"/>
      <dgm:spPr/>
    </dgm:pt>
    <dgm:pt modelId="{18A144A7-ED98-465C-9B93-4DF4E1AB77E1}" type="pres">
      <dgm:prSet presAssocID="{1D9B067C-A040-4AE9-BC46-54D242B0105E}" presName="horzOne" presStyleCnt="0"/>
      <dgm:spPr/>
    </dgm:pt>
    <dgm:pt modelId="{680492E1-E74F-49B2-A61F-B04354C53B2F}" type="pres">
      <dgm:prSet presAssocID="{176D937E-66C0-4C39-B04C-76329D2CA277}" presName="vertTwo" presStyleCnt="0"/>
      <dgm:spPr/>
    </dgm:pt>
    <dgm:pt modelId="{FF343DC2-D682-449E-A4D6-B3FB95B5D32F}" type="pres">
      <dgm:prSet presAssocID="{176D937E-66C0-4C39-B04C-76329D2CA277}" presName="txTwo" presStyleLbl="node2" presStyleIdx="0" presStyleCnt="3">
        <dgm:presLayoutVars>
          <dgm:chPref val="3"/>
        </dgm:presLayoutVars>
      </dgm:prSet>
      <dgm:spPr/>
    </dgm:pt>
    <dgm:pt modelId="{E956D040-0855-4884-A63D-4653A291F673}" type="pres">
      <dgm:prSet presAssocID="{176D937E-66C0-4C39-B04C-76329D2CA277}" presName="horzTwo" presStyleCnt="0"/>
      <dgm:spPr/>
    </dgm:pt>
    <dgm:pt modelId="{19A3B23A-4FF1-4320-8752-07E77A137025}" type="pres">
      <dgm:prSet presAssocID="{9D48539F-ECC0-4CA0-A4C0-38F1C71AC1B7}" presName="sibSpaceTwo" presStyleCnt="0"/>
      <dgm:spPr/>
    </dgm:pt>
    <dgm:pt modelId="{7FCE5745-ACAB-4B5B-BD15-F0D821031FF5}" type="pres">
      <dgm:prSet presAssocID="{66FEDF6B-99B0-4251-A03C-91D8A389F250}" presName="vertTwo" presStyleCnt="0"/>
      <dgm:spPr/>
    </dgm:pt>
    <dgm:pt modelId="{B7EFA3BF-355B-4701-8B9A-A8BEC4E7579A}" type="pres">
      <dgm:prSet presAssocID="{66FEDF6B-99B0-4251-A03C-91D8A389F250}" presName="txTwo" presStyleLbl="node2" presStyleIdx="1" presStyleCnt="3">
        <dgm:presLayoutVars>
          <dgm:chPref val="3"/>
        </dgm:presLayoutVars>
      </dgm:prSet>
      <dgm:spPr/>
    </dgm:pt>
    <dgm:pt modelId="{305F1598-2907-4E69-AB39-EDCA7F8C46F1}" type="pres">
      <dgm:prSet presAssocID="{66FEDF6B-99B0-4251-A03C-91D8A389F250}" presName="horzTwo" presStyleCnt="0"/>
      <dgm:spPr/>
    </dgm:pt>
    <dgm:pt modelId="{7627B4BA-31D3-469D-B5E3-328912284824}" type="pres">
      <dgm:prSet presAssocID="{007562D8-EAD1-4538-8FB3-366AAA153738}" presName="sibSpaceTwo" presStyleCnt="0"/>
      <dgm:spPr/>
    </dgm:pt>
    <dgm:pt modelId="{DDB50B2C-1249-41CF-98DB-ED7D6331CDD6}" type="pres">
      <dgm:prSet presAssocID="{2BB8924A-A093-4286-988C-220530E0239B}" presName="vertTwo" presStyleCnt="0"/>
      <dgm:spPr/>
    </dgm:pt>
    <dgm:pt modelId="{909C3E9D-88D7-4DF4-B390-82F3AF99C1A3}" type="pres">
      <dgm:prSet presAssocID="{2BB8924A-A093-4286-988C-220530E0239B}" presName="txTwo" presStyleLbl="node2" presStyleIdx="2" presStyleCnt="3">
        <dgm:presLayoutVars>
          <dgm:chPref val="3"/>
        </dgm:presLayoutVars>
      </dgm:prSet>
      <dgm:spPr/>
    </dgm:pt>
    <dgm:pt modelId="{7E35394E-B7D7-404E-9044-701BEF24FA20}" type="pres">
      <dgm:prSet presAssocID="{2BB8924A-A093-4286-988C-220530E0239B}" presName="horzTwo" presStyleCnt="0"/>
      <dgm:spPr/>
    </dgm:pt>
  </dgm:ptLst>
  <dgm:cxnLst>
    <dgm:cxn modelId="{124D7F12-8B30-4828-871D-6DE0B88FADD2}" srcId="{1D9B067C-A040-4AE9-BC46-54D242B0105E}" destId="{176D937E-66C0-4C39-B04C-76329D2CA277}" srcOrd="0" destOrd="0" parTransId="{93DC0E5C-824F-44F0-BF79-B456E18E9A36}" sibTransId="{9D48539F-ECC0-4CA0-A4C0-38F1C71AC1B7}"/>
    <dgm:cxn modelId="{F6FFA430-7067-4A99-A839-0B766E76A4FD}" type="presOf" srcId="{176D937E-66C0-4C39-B04C-76329D2CA277}" destId="{FF343DC2-D682-449E-A4D6-B3FB95B5D32F}" srcOrd="0" destOrd="0" presId="urn:microsoft.com/office/officeart/2005/8/layout/hierarchy4"/>
    <dgm:cxn modelId="{010D6F5B-DF15-4EAC-BD8A-AA8467CE2D7B}" type="presOf" srcId="{43AA9125-34D6-454F-9C3B-6B4E07567A0D}" destId="{06F23B89-A4FE-497E-909C-5FD71697215F}" srcOrd="0" destOrd="0" presId="urn:microsoft.com/office/officeart/2005/8/layout/hierarchy4"/>
    <dgm:cxn modelId="{D5239579-2331-40D0-BFEB-546717FC9A03}" srcId="{CF55F552-5415-4D00-8051-91F8D4A903E7}" destId="{1D9B067C-A040-4AE9-BC46-54D242B0105E}" srcOrd="1" destOrd="0" parTransId="{EEEB5AF9-A8E5-46A1-AA12-571534340691}" sibTransId="{BB44AF92-83CE-4C5F-A4D5-ED601FEB2A78}"/>
    <dgm:cxn modelId="{74431A7D-DA31-42A9-9281-E33A0D785C17}" type="presOf" srcId="{1D9B067C-A040-4AE9-BC46-54D242B0105E}" destId="{EA6E1F4D-1962-4551-9704-C92FE418864C}" srcOrd="0" destOrd="0" presId="urn:microsoft.com/office/officeart/2005/8/layout/hierarchy4"/>
    <dgm:cxn modelId="{075EEFC8-8200-422A-BF2A-951C89090405}" type="presOf" srcId="{2BB8924A-A093-4286-988C-220530E0239B}" destId="{909C3E9D-88D7-4DF4-B390-82F3AF99C1A3}" srcOrd="0" destOrd="0" presId="urn:microsoft.com/office/officeart/2005/8/layout/hierarchy4"/>
    <dgm:cxn modelId="{AE4913E6-7EE3-4A48-9D12-9645F47844B0}" type="presOf" srcId="{CF55F552-5415-4D00-8051-91F8D4A903E7}" destId="{61F12B19-C2D4-46D8-A041-DAF7EED399B5}" srcOrd="0" destOrd="0" presId="urn:microsoft.com/office/officeart/2005/8/layout/hierarchy4"/>
    <dgm:cxn modelId="{24A4B8E6-4B45-4A5F-857D-1AAB4ABDC16F}" type="presOf" srcId="{66FEDF6B-99B0-4251-A03C-91D8A389F250}" destId="{B7EFA3BF-355B-4701-8B9A-A8BEC4E7579A}" srcOrd="0" destOrd="0" presId="urn:microsoft.com/office/officeart/2005/8/layout/hierarchy4"/>
    <dgm:cxn modelId="{7335DFE8-C732-4414-ADEE-B4C317CC2382}" srcId="{CF55F552-5415-4D00-8051-91F8D4A903E7}" destId="{43AA9125-34D6-454F-9C3B-6B4E07567A0D}" srcOrd="0" destOrd="0" parTransId="{EC3E37ED-D1A8-4717-9D11-3E8DCFF994CD}" sibTransId="{8649C784-17A0-41D3-926B-863BCB8C3174}"/>
    <dgm:cxn modelId="{55CE20EE-31C2-4D0F-9343-CE3BC0017993}" srcId="{1D9B067C-A040-4AE9-BC46-54D242B0105E}" destId="{66FEDF6B-99B0-4251-A03C-91D8A389F250}" srcOrd="1" destOrd="0" parTransId="{23FC4993-B487-4C80-9C1E-B4CBCD440454}" sibTransId="{007562D8-EAD1-4538-8FB3-366AAA153738}"/>
    <dgm:cxn modelId="{2DE4D9F0-C40B-4673-88EC-1B91564D0CBB}" srcId="{1D9B067C-A040-4AE9-BC46-54D242B0105E}" destId="{2BB8924A-A093-4286-988C-220530E0239B}" srcOrd="2" destOrd="0" parTransId="{77B1A7F7-9371-4E67-AAA6-01D4F421FC0E}" sibTransId="{70D46282-AF48-4A63-A0DF-3BD9BC5F3461}"/>
    <dgm:cxn modelId="{6E8BAB16-DDA4-427C-BF60-34FD77B1ABD4}" type="presParOf" srcId="{61F12B19-C2D4-46D8-A041-DAF7EED399B5}" destId="{8D603B22-6F56-4FE8-A673-FC23C6E95919}" srcOrd="0" destOrd="0" presId="urn:microsoft.com/office/officeart/2005/8/layout/hierarchy4"/>
    <dgm:cxn modelId="{74023E9C-A96A-4E34-B291-85B68FDE8D13}" type="presParOf" srcId="{8D603B22-6F56-4FE8-A673-FC23C6E95919}" destId="{06F23B89-A4FE-497E-909C-5FD71697215F}" srcOrd="0" destOrd="0" presId="urn:microsoft.com/office/officeart/2005/8/layout/hierarchy4"/>
    <dgm:cxn modelId="{6EE563D1-77F0-4B0F-ACF2-DF579DEA7F5D}" type="presParOf" srcId="{8D603B22-6F56-4FE8-A673-FC23C6E95919}" destId="{B2330013-88AB-4F58-A382-2A52FC400639}" srcOrd="1" destOrd="0" presId="urn:microsoft.com/office/officeart/2005/8/layout/hierarchy4"/>
    <dgm:cxn modelId="{AE9800B3-D1EC-40DE-B527-9264CC7D1FB5}" type="presParOf" srcId="{61F12B19-C2D4-46D8-A041-DAF7EED399B5}" destId="{BC91FEC1-750C-437E-A218-191350E1F033}" srcOrd="1" destOrd="0" presId="urn:microsoft.com/office/officeart/2005/8/layout/hierarchy4"/>
    <dgm:cxn modelId="{AFD69529-0B15-4DEC-B0CA-F03F16E365DE}" type="presParOf" srcId="{61F12B19-C2D4-46D8-A041-DAF7EED399B5}" destId="{38E68D41-84A7-443A-94A2-386BFD252A2D}" srcOrd="2" destOrd="0" presId="urn:microsoft.com/office/officeart/2005/8/layout/hierarchy4"/>
    <dgm:cxn modelId="{EF7C4BC4-E05F-4141-9FDC-EF544C4B5C25}" type="presParOf" srcId="{38E68D41-84A7-443A-94A2-386BFD252A2D}" destId="{EA6E1F4D-1962-4551-9704-C92FE418864C}" srcOrd="0" destOrd="0" presId="urn:microsoft.com/office/officeart/2005/8/layout/hierarchy4"/>
    <dgm:cxn modelId="{CAEBC35D-A5C4-426D-A779-EF33D306F698}" type="presParOf" srcId="{38E68D41-84A7-443A-94A2-386BFD252A2D}" destId="{CD1904CF-97D9-4A9A-BFFE-CA124A0A37F6}" srcOrd="1" destOrd="0" presId="urn:microsoft.com/office/officeart/2005/8/layout/hierarchy4"/>
    <dgm:cxn modelId="{74CF9C6D-3517-4F1E-9120-A6CBE567AAA1}" type="presParOf" srcId="{38E68D41-84A7-443A-94A2-386BFD252A2D}" destId="{18A144A7-ED98-465C-9B93-4DF4E1AB77E1}" srcOrd="2" destOrd="0" presId="urn:microsoft.com/office/officeart/2005/8/layout/hierarchy4"/>
    <dgm:cxn modelId="{034D225D-2671-4AF2-9BFD-85A1023D4765}" type="presParOf" srcId="{18A144A7-ED98-465C-9B93-4DF4E1AB77E1}" destId="{680492E1-E74F-49B2-A61F-B04354C53B2F}" srcOrd="0" destOrd="0" presId="urn:microsoft.com/office/officeart/2005/8/layout/hierarchy4"/>
    <dgm:cxn modelId="{84204C13-D52C-4C18-B6AD-7A407FFE98C5}" type="presParOf" srcId="{680492E1-E74F-49B2-A61F-B04354C53B2F}" destId="{FF343DC2-D682-449E-A4D6-B3FB95B5D32F}" srcOrd="0" destOrd="0" presId="urn:microsoft.com/office/officeart/2005/8/layout/hierarchy4"/>
    <dgm:cxn modelId="{6A8B909B-06D6-4E63-A288-10A793B466C8}" type="presParOf" srcId="{680492E1-E74F-49B2-A61F-B04354C53B2F}" destId="{E956D040-0855-4884-A63D-4653A291F673}" srcOrd="1" destOrd="0" presId="urn:microsoft.com/office/officeart/2005/8/layout/hierarchy4"/>
    <dgm:cxn modelId="{7D52EF92-D5B0-44E7-9AC9-A9B9F874B892}" type="presParOf" srcId="{18A144A7-ED98-465C-9B93-4DF4E1AB77E1}" destId="{19A3B23A-4FF1-4320-8752-07E77A137025}" srcOrd="1" destOrd="0" presId="urn:microsoft.com/office/officeart/2005/8/layout/hierarchy4"/>
    <dgm:cxn modelId="{B51CE5AD-BAC2-41AD-B64A-AF9C92F325B7}" type="presParOf" srcId="{18A144A7-ED98-465C-9B93-4DF4E1AB77E1}" destId="{7FCE5745-ACAB-4B5B-BD15-F0D821031FF5}" srcOrd="2" destOrd="0" presId="urn:microsoft.com/office/officeart/2005/8/layout/hierarchy4"/>
    <dgm:cxn modelId="{E96C9B8B-7B8F-4669-BB4A-7BBEAF008E61}" type="presParOf" srcId="{7FCE5745-ACAB-4B5B-BD15-F0D821031FF5}" destId="{B7EFA3BF-355B-4701-8B9A-A8BEC4E7579A}" srcOrd="0" destOrd="0" presId="urn:microsoft.com/office/officeart/2005/8/layout/hierarchy4"/>
    <dgm:cxn modelId="{21F5D49A-B127-4BBD-8AA9-C113BE013CF5}" type="presParOf" srcId="{7FCE5745-ACAB-4B5B-BD15-F0D821031FF5}" destId="{305F1598-2907-4E69-AB39-EDCA7F8C46F1}" srcOrd="1" destOrd="0" presId="urn:microsoft.com/office/officeart/2005/8/layout/hierarchy4"/>
    <dgm:cxn modelId="{8F7B1941-0882-4AB7-9AD5-EC8102BAAE2B}" type="presParOf" srcId="{18A144A7-ED98-465C-9B93-4DF4E1AB77E1}" destId="{7627B4BA-31D3-469D-B5E3-328912284824}" srcOrd="3" destOrd="0" presId="urn:microsoft.com/office/officeart/2005/8/layout/hierarchy4"/>
    <dgm:cxn modelId="{B8FAA472-E84E-4166-BF62-204B310C3E7E}" type="presParOf" srcId="{18A144A7-ED98-465C-9B93-4DF4E1AB77E1}" destId="{DDB50B2C-1249-41CF-98DB-ED7D6331CDD6}" srcOrd="4" destOrd="0" presId="urn:microsoft.com/office/officeart/2005/8/layout/hierarchy4"/>
    <dgm:cxn modelId="{BC19F57C-4080-4348-8631-D2F388EB5592}" type="presParOf" srcId="{DDB50B2C-1249-41CF-98DB-ED7D6331CDD6}" destId="{909C3E9D-88D7-4DF4-B390-82F3AF99C1A3}" srcOrd="0" destOrd="0" presId="urn:microsoft.com/office/officeart/2005/8/layout/hierarchy4"/>
    <dgm:cxn modelId="{302FAEE4-AF2B-45B8-9977-24C1B691B0AD}" type="presParOf" srcId="{DDB50B2C-1249-41CF-98DB-ED7D6331CDD6}" destId="{7E35394E-B7D7-404E-9044-701BEF24FA2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E65050-4BA4-42AE-81C9-87B051B5B9B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BEEE21-86DD-411E-BBDE-8111497DB09C}">
      <dgm:prSet/>
      <dgm:spPr/>
      <dgm:t>
        <a:bodyPr/>
        <a:lstStyle/>
        <a:p>
          <a:r>
            <a:rPr lang="en-US" b="1" i="0" baseline="0"/>
            <a:t>Mobile-First Strategy:</a:t>
          </a:r>
          <a:r>
            <a:rPr lang="en-US" b="0" i="0" baseline="0"/>
            <a:t> Enhance app experience and offer app-exclusive deals.</a:t>
          </a:r>
          <a:endParaRPr lang="en-US"/>
        </a:p>
      </dgm:t>
    </dgm:pt>
    <dgm:pt modelId="{224FFA87-57BA-4433-89B9-9D0EC96AF6C6}" type="parTrans" cxnId="{C59457A9-3EE8-4303-BCB0-DBF824091F63}">
      <dgm:prSet/>
      <dgm:spPr/>
      <dgm:t>
        <a:bodyPr/>
        <a:lstStyle/>
        <a:p>
          <a:endParaRPr lang="en-US"/>
        </a:p>
      </dgm:t>
    </dgm:pt>
    <dgm:pt modelId="{A7E660C8-15AA-4E0C-86F4-77E9686C686C}" type="sibTrans" cxnId="{C59457A9-3EE8-4303-BCB0-DBF824091F63}">
      <dgm:prSet/>
      <dgm:spPr/>
      <dgm:t>
        <a:bodyPr/>
        <a:lstStyle/>
        <a:p>
          <a:endParaRPr lang="en-US"/>
        </a:p>
      </dgm:t>
    </dgm:pt>
    <dgm:pt modelId="{583DA40C-6826-49DD-AD5A-C9D4EF6045AA}">
      <dgm:prSet/>
      <dgm:spPr/>
      <dgm:t>
        <a:bodyPr/>
        <a:lstStyle/>
        <a:p>
          <a:r>
            <a:rPr lang="en-US" b="1" i="0" baseline="0"/>
            <a:t>Sustainable Fashion:</a:t>
          </a:r>
          <a:r>
            <a:rPr lang="en-US" b="0" i="0" baseline="0"/>
            <a:t> Expand eco-friendly product lines and promote comfort wear.</a:t>
          </a:r>
          <a:endParaRPr lang="en-US"/>
        </a:p>
      </dgm:t>
    </dgm:pt>
    <dgm:pt modelId="{1F08C10D-E4D2-4BD8-AA52-07346BBC300A}" type="parTrans" cxnId="{909E2385-B16B-4D01-8F71-6AE28BD6EE01}">
      <dgm:prSet/>
      <dgm:spPr/>
      <dgm:t>
        <a:bodyPr/>
        <a:lstStyle/>
        <a:p>
          <a:endParaRPr lang="en-US"/>
        </a:p>
      </dgm:t>
    </dgm:pt>
    <dgm:pt modelId="{3E17429C-01BE-4285-8D0B-197B66BAF418}" type="sibTrans" cxnId="{909E2385-B16B-4D01-8F71-6AE28BD6EE01}">
      <dgm:prSet/>
      <dgm:spPr/>
      <dgm:t>
        <a:bodyPr/>
        <a:lstStyle/>
        <a:p>
          <a:endParaRPr lang="en-US"/>
        </a:p>
      </dgm:t>
    </dgm:pt>
    <dgm:pt modelId="{0316A1ED-E679-4240-B731-5842B3A171C8}">
      <dgm:prSet/>
      <dgm:spPr/>
      <dgm:t>
        <a:bodyPr/>
        <a:lstStyle/>
        <a:p>
          <a:r>
            <a:rPr lang="en-US" b="1" i="0" baseline="0"/>
            <a:t>Capitalize on Seasonal Trends:</a:t>
          </a:r>
          <a:r>
            <a:rPr lang="en-US" b="0" i="0" baseline="0"/>
            <a:t> Boost marketing during peak festive seasons. </a:t>
          </a:r>
          <a:endParaRPr lang="en-US"/>
        </a:p>
      </dgm:t>
    </dgm:pt>
    <dgm:pt modelId="{2B2BECF7-FBB6-49A8-9599-9450E0104F66}" type="parTrans" cxnId="{A3E63C6E-0A9E-476D-AB09-161C1F014E2D}">
      <dgm:prSet/>
      <dgm:spPr/>
      <dgm:t>
        <a:bodyPr/>
        <a:lstStyle/>
        <a:p>
          <a:endParaRPr lang="en-US"/>
        </a:p>
      </dgm:t>
    </dgm:pt>
    <dgm:pt modelId="{CB93CEB6-408F-4093-899D-E3239FB127AA}" type="sibTrans" cxnId="{A3E63C6E-0A9E-476D-AB09-161C1F014E2D}">
      <dgm:prSet/>
      <dgm:spPr/>
      <dgm:t>
        <a:bodyPr/>
        <a:lstStyle/>
        <a:p>
          <a:endParaRPr lang="en-US"/>
        </a:p>
      </dgm:t>
    </dgm:pt>
    <dgm:pt modelId="{0903C0D1-D037-4F21-9C28-0EAF06D24C48}" type="pres">
      <dgm:prSet presAssocID="{23E65050-4BA4-42AE-81C9-87B051B5B9BD}" presName="linear" presStyleCnt="0">
        <dgm:presLayoutVars>
          <dgm:animLvl val="lvl"/>
          <dgm:resizeHandles val="exact"/>
        </dgm:presLayoutVars>
      </dgm:prSet>
      <dgm:spPr/>
    </dgm:pt>
    <dgm:pt modelId="{23275474-6F24-4EDE-8A9A-C8FB5B0FC3EE}" type="pres">
      <dgm:prSet presAssocID="{90BEEE21-86DD-411E-BBDE-8111497DB0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3BDB76C-D2B2-4673-8BC5-269AEFFA372A}" type="pres">
      <dgm:prSet presAssocID="{A7E660C8-15AA-4E0C-86F4-77E9686C686C}" presName="spacer" presStyleCnt="0"/>
      <dgm:spPr/>
    </dgm:pt>
    <dgm:pt modelId="{3448A409-91D3-4B8B-B7CA-380F3F3FEE5C}" type="pres">
      <dgm:prSet presAssocID="{583DA40C-6826-49DD-AD5A-C9D4EF6045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DE6B34-BE70-4B31-9BA5-993DDC62CC3D}" type="pres">
      <dgm:prSet presAssocID="{3E17429C-01BE-4285-8D0B-197B66BAF418}" presName="spacer" presStyleCnt="0"/>
      <dgm:spPr/>
    </dgm:pt>
    <dgm:pt modelId="{2990EB76-EF6F-4A68-85F5-9A0FA5E6E7EA}" type="pres">
      <dgm:prSet presAssocID="{0316A1ED-E679-4240-B731-5842B3A171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E8242D-0B33-4EB7-928F-3E3D8587ABEA}" type="presOf" srcId="{23E65050-4BA4-42AE-81C9-87B051B5B9BD}" destId="{0903C0D1-D037-4F21-9C28-0EAF06D24C48}" srcOrd="0" destOrd="0" presId="urn:microsoft.com/office/officeart/2005/8/layout/vList2"/>
    <dgm:cxn modelId="{75B06A2E-CAA5-4709-8A09-131CA715E8E6}" type="presOf" srcId="{583DA40C-6826-49DD-AD5A-C9D4EF6045AA}" destId="{3448A409-91D3-4B8B-B7CA-380F3F3FEE5C}" srcOrd="0" destOrd="0" presId="urn:microsoft.com/office/officeart/2005/8/layout/vList2"/>
    <dgm:cxn modelId="{A3E63C6E-0A9E-476D-AB09-161C1F014E2D}" srcId="{23E65050-4BA4-42AE-81C9-87B051B5B9BD}" destId="{0316A1ED-E679-4240-B731-5842B3A171C8}" srcOrd="2" destOrd="0" parTransId="{2B2BECF7-FBB6-49A8-9599-9450E0104F66}" sibTransId="{CB93CEB6-408F-4093-899D-E3239FB127AA}"/>
    <dgm:cxn modelId="{650FCB80-5170-4B07-85BE-B68C1C26490B}" type="presOf" srcId="{90BEEE21-86DD-411E-BBDE-8111497DB09C}" destId="{23275474-6F24-4EDE-8A9A-C8FB5B0FC3EE}" srcOrd="0" destOrd="0" presId="urn:microsoft.com/office/officeart/2005/8/layout/vList2"/>
    <dgm:cxn modelId="{909E2385-B16B-4D01-8F71-6AE28BD6EE01}" srcId="{23E65050-4BA4-42AE-81C9-87B051B5B9BD}" destId="{583DA40C-6826-49DD-AD5A-C9D4EF6045AA}" srcOrd="1" destOrd="0" parTransId="{1F08C10D-E4D2-4BD8-AA52-07346BBC300A}" sibTransId="{3E17429C-01BE-4285-8D0B-197B66BAF418}"/>
    <dgm:cxn modelId="{C59457A9-3EE8-4303-BCB0-DBF824091F63}" srcId="{23E65050-4BA4-42AE-81C9-87B051B5B9BD}" destId="{90BEEE21-86DD-411E-BBDE-8111497DB09C}" srcOrd="0" destOrd="0" parTransId="{224FFA87-57BA-4433-89B9-9D0EC96AF6C6}" sibTransId="{A7E660C8-15AA-4E0C-86F4-77E9686C686C}"/>
    <dgm:cxn modelId="{F216B1AE-D541-411B-A4D0-AA11BEEDEBA5}" type="presOf" srcId="{0316A1ED-E679-4240-B731-5842B3A171C8}" destId="{2990EB76-EF6F-4A68-85F5-9A0FA5E6E7EA}" srcOrd="0" destOrd="0" presId="urn:microsoft.com/office/officeart/2005/8/layout/vList2"/>
    <dgm:cxn modelId="{78A3A8CB-79E3-41CA-B0DB-692D79D5C783}" type="presParOf" srcId="{0903C0D1-D037-4F21-9C28-0EAF06D24C48}" destId="{23275474-6F24-4EDE-8A9A-C8FB5B0FC3EE}" srcOrd="0" destOrd="0" presId="urn:microsoft.com/office/officeart/2005/8/layout/vList2"/>
    <dgm:cxn modelId="{F52A3856-DEFC-4E12-90EA-5128311CEECC}" type="presParOf" srcId="{0903C0D1-D037-4F21-9C28-0EAF06D24C48}" destId="{53BDB76C-D2B2-4673-8BC5-269AEFFA372A}" srcOrd="1" destOrd="0" presId="urn:microsoft.com/office/officeart/2005/8/layout/vList2"/>
    <dgm:cxn modelId="{72A3F8B4-D197-4F1A-8DA1-18E1CFAE8B7C}" type="presParOf" srcId="{0903C0D1-D037-4F21-9C28-0EAF06D24C48}" destId="{3448A409-91D3-4B8B-B7CA-380F3F3FEE5C}" srcOrd="2" destOrd="0" presId="urn:microsoft.com/office/officeart/2005/8/layout/vList2"/>
    <dgm:cxn modelId="{22A147CB-FF34-4092-90E1-43DC7F0BBAF1}" type="presParOf" srcId="{0903C0D1-D037-4F21-9C28-0EAF06D24C48}" destId="{33DE6B34-BE70-4B31-9BA5-993DDC62CC3D}" srcOrd="3" destOrd="0" presId="urn:microsoft.com/office/officeart/2005/8/layout/vList2"/>
    <dgm:cxn modelId="{BEB5E9B7-C669-432E-99F3-45A598EA215D}" type="presParOf" srcId="{0903C0D1-D037-4F21-9C28-0EAF06D24C48}" destId="{2990EB76-EF6F-4A68-85F5-9A0FA5E6E7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747924-8E60-4609-88F0-0C79BF9DBFD9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F3EE8C-5EEC-4932-9918-41A5288C0BF2}">
      <dgm:prSet/>
      <dgm:spPr/>
      <dgm:t>
        <a:bodyPr/>
        <a:lstStyle/>
        <a:p>
          <a:r>
            <a:rPr lang="en-US" b="0" i="0"/>
            <a:t>Market Trend Identification is Understanding Fashion Trends for Myntra</a:t>
          </a:r>
          <a:endParaRPr lang="en-US"/>
        </a:p>
      </dgm:t>
    </dgm:pt>
    <dgm:pt modelId="{C836DA57-8B79-4545-82E8-7D2524E539FB}" type="parTrans" cxnId="{5F827387-00A3-4F6F-8991-CBD2A969C54C}">
      <dgm:prSet/>
      <dgm:spPr/>
      <dgm:t>
        <a:bodyPr/>
        <a:lstStyle/>
        <a:p>
          <a:endParaRPr lang="en-US"/>
        </a:p>
      </dgm:t>
    </dgm:pt>
    <dgm:pt modelId="{F610D561-8615-45F1-97DF-4AE47225E066}" type="sibTrans" cxnId="{5F827387-00A3-4F6F-8991-CBD2A969C54C}">
      <dgm:prSet/>
      <dgm:spPr/>
      <dgm:t>
        <a:bodyPr/>
        <a:lstStyle/>
        <a:p>
          <a:endParaRPr lang="en-US"/>
        </a:p>
      </dgm:t>
    </dgm:pt>
    <dgm:pt modelId="{1CB65B54-E1B8-4166-9115-3149F80512F6}">
      <dgm:prSet/>
      <dgm:spPr/>
      <dgm:t>
        <a:bodyPr/>
        <a:lstStyle/>
        <a:p>
          <a:r>
            <a:rPr lang="en-US" b="0" i="0"/>
            <a:t>Data Collection</a:t>
          </a:r>
          <a:endParaRPr lang="en-US"/>
        </a:p>
      </dgm:t>
    </dgm:pt>
    <dgm:pt modelId="{EA673E84-DCF2-4516-94AA-A422C4F760B9}" type="parTrans" cxnId="{793446C7-3004-45A0-B4A4-BD0906206998}">
      <dgm:prSet/>
      <dgm:spPr/>
      <dgm:t>
        <a:bodyPr/>
        <a:lstStyle/>
        <a:p>
          <a:endParaRPr lang="en-US"/>
        </a:p>
      </dgm:t>
    </dgm:pt>
    <dgm:pt modelId="{2CA093D5-4CAB-4AE6-84DC-2BBD976C99BB}" type="sibTrans" cxnId="{793446C7-3004-45A0-B4A4-BD0906206998}">
      <dgm:prSet/>
      <dgm:spPr/>
      <dgm:t>
        <a:bodyPr/>
        <a:lstStyle/>
        <a:p>
          <a:endParaRPr lang="en-US"/>
        </a:p>
      </dgm:t>
    </dgm:pt>
    <dgm:pt modelId="{668D819C-7D6A-4278-BC8E-CABABF1F3569}">
      <dgm:prSet/>
      <dgm:spPr/>
      <dgm:t>
        <a:bodyPr/>
        <a:lstStyle/>
        <a:p>
          <a:r>
            <a:rPr lang="en-US" b="0" i="0"/>
            <a:t>Monitor social media conversations    </a:t>
          </a:r>
          <a:endParaRPr lang="en-US"/>
        </a:p>
      </dgm:t>
    </dgm:pt>
    <dgm:pt modelId="{F041543B-477E-4591-83F2-241959AAB9C3}" type="parTrans" cxnId="{82D16809-D791-4548-B4F1-80582CFF45B4}">
      <dgm:prSet/>
      <dgm:spPr/>
      <dgm:t>
        <a:bodyPr/>
        <a:lstStyle/>
        <a:p>
          <a:endParaRPr lang="en-US"/>
        </a:p>
      </dgm:t>
    </dgm:pt>
    <dgm:pt modelId="{986B80A7-BC76-4371-8C05-D51B9C9CCC2F}" type="sibTrans" cxnId="{82D16809-D791-4548-B4F1-80582CFF45B4}">
      <dgm:prSet/>
      <dgm:spPr/>
      <dgm:t>
        <a:bodyPr/>
        <a:lstStyle/>
        <a:p>
          <a:endParaRPr lang="en-US"/>
        </a:p>
      </dgm:t>
    </dgm:pt>
    <dgm:pt modelId="{240799BC-5C70-453E-B960-483F99E19A08}">
      <dgm:prSet/>
      <dgm:spPr/>
      <dgm:t>
        <a:bodyPr/>
        <a:lstStyle/>
        <a:p>
          <a:r>
            <a:rPr lang="en-US" b="0" i="0"/>
            <a:t>Analyze influencer content</a:t>
          </a:r>
          <a:endParaRPr lang="en-US"/>
        </a:p>
      </dgm:t>
    </dgm:pt>
    <dgm:pt modelId="{F72726D3-F9A1-42D5-ADDB-CC2065EA0C1C}" type="parTrans" cxnId="{18DB0519-A834-43B0-9B93-B214055C9BBC}">
      <dgm:prSet/>
      <dgm:spPr/>
      <dgm:t>
        <a:bodyPr/>
        <a:lstStyle/>
        <a:p>
          <a:endParaRPr lang="en-US"/>
        </a:p>
      </dgm:t>
    </dgm:pt>
    <dgm:pt modelId="{C03C8646-70DF-460A-BF3E-AB799DE56D47}" type="sibTrans" cxnId="{18DB0519-A834-43B0-9B93-B214055C9BBC}">
      <dgm:prSet/>
      <dgm:spPr/>
      <dgm:t>
        <a:bodyPr/>
        <a:lstStyle/>
        <a:p>
          <a:endParaRPr lang="en-US"/>
        </a:p>
      </dgm:t>
    </dgm:pt>
    <dgm:pt modelId="{8E6BE075-230F-4EE9-A5E9-0BD3EE8CDF1E}">
      <dgm:prSet/>
      <dgm:spPr/>
      <dgm:t>
        <a:bodyPr/>
        <a:lstStyle/>
        <a:p>
          <a:r>
            <a:rPr lang="en-US" b="0" i="0"/>
            <a:t>Trend Analysis</a:t>
          </a:r>
          <a:endParaRPr lang="en-US"/>
        </a:p>
      </dgm:t>
    </dgm:pt>
    <dgm:pt modelId="{C2E100F2-E225-42BE-9637-3EDE8B272DFF}" type="parTrans" cxnId="{6DAFA69C-EC4D-42B6-9AC8-D21150BA9F4D}">
      <dgm:prSet/>
      <dgm:spPr/>
      <dgm:t>
        <a:bodyPr/>
        <a:lstStyle/>
        <a:p>
          <a:endParaRPr lang="en-US"/>
        </a:p>
      </dgm:t>
    </dgm:pt>
    <dgm:pt modelId="{3A732DF6-5BD3-4DA5-BC9C-FB95BC496E73}" type="sibTrans" cxnId="{6DAFA69C-EC4D-42B6-9AC8-D21150BA9F4D}">
      <dgm:prSet/>
      <dgm:spPr/>
      <dgm:t>
        <a:bodyPr/>
        <a:lstStyle/>
        <a:p>
          <a:endParaRPr lang="en-US"/>
        </a:p>
      </dgm:t>
    </dgm:pt>
    <dgm:pt modelId="{51A4808E-D306-410F-8E99-4ED568D17873}">
      <dgm:prSet/>
      <dgm:spPr/>
      <dgm:t>
        <a:bodyPr/>
        <a:lstStyle/>
        <a:p>
          <a:r>
            <a:rPr lang="en-US" b="0" i="0"/>
            <a:t>Track popular hashtags</a:t>
          </a:r>
          <a:endParaRPr lang="en-US"/>
        </a:p>
      </dgm:t>
    </dgm:pt>
    <dgm:pt modelId="{B4D209EB-2119-40D3-8BBC-685BB73F1D03}" type="parTrans" cxnId="{36B9E5D5-2802-4146-A44A-D6A476ADCF27}">
      <dgm:prSet/>
      <dgm:spPr/>
      <dgm:t>
        <a:bodyPr/>
        <a:lstStyle/>
        <a:p>
          <a:endParaRPr lang="en-US"/>
        </a:p>
      </dgm:t>
    </dgm:pt>
    <dgm:pt modelId="{07A04A83-9430-4DD1-ABDA-648D6F65C337}" type="sibTrans" cxnId="{36B9E5D5-2802-4146-A44A-D6A476ADCF27}">
      <dgm:prSet/>
      <dgm:spPr/>
      <dgm:t>
        <a:bodyPr/>
        <a:lstStyle/>
        <a:p>
          <a:endParaRPr lang="en-US"/>
        </a:p>
      </dgm:t>
    </dgm:pt>
    <dgm:pt modelId="{C14BF71D-68DF-4481-8035-EE0C27163C0D}">
      <dgm:prSet/>
      <dgm:spPr/>
      <dgm:t>
        <a:bodyPr/>
        <a:lstStyle/>
        <a:p>
          <a:r>
            <a:rPr lang="en-US" b="0" i="0"/>
            <a:t>Perform sentiment analysis</a:t>
          </a:r>
          <a:endParaRPr lang="en-US"/>
        </a:p>
      </dgm:t>
    </dgm:pt>
    <dgm:pt modelId="{143FF4E6-A76B-456B-B35C-5427819DABB6}" type="parTrans" cxnId="{748CD204-83D5-485C-A47E-F2EB0B11B0B6}">
      <dgm:prSet/>
      <dgm:spPr/>
      <dgm:t>
        <a:bodyPr/>
        <a:lstStyle/>
        <a:p>
          <a:endParaRPr lang="en-US"/>
        </a:p>
      </dgm:t>
    </dgm:pt>
    <dgm:pt modelId="{B5EF7CEA-4F55-43F8-93BF-5E6EEF90CB2C}" type="sibTrans" cxnId="{748CD204-83D5-485C-A47E-F2EB0B11B0B6}">
      <dgm:prSet/>
      <dgm:spPr/>
      <dgm:t>
        <a:bodyPr/>
        <a:lstStyle/>
        <a:p>
          <a:endParaRPr lang="en-US"/>
        </a:p>
      </dgm:t>
    </dgm:pt>
    <dgm:pt modelId="{849570A0-C0FC-4DDD-A9BA-89CD035D6285}">
      <dgm:prSet/>
      <dgm:spPr/>
      <dgm:t>
        <a:bodyPr/>
        <a:lstStyle/>
        <a:p>
          <a:r>
            <a:rPr lang="en-US" b="0" i="0" dirty="0"/>
            <a:t>Report Findings</a:t>
          </a:r>
          <a:endParaRPr lang="en-US" dirty="0"/>
        </a:p>
      </dgm:t>
    </dgm:pt>
    <dgm:pt modelId="{F1967ADB-FB24-4239-B87D-DE869E91B4F6}" type="parTrans" cxnId="{D831264C-972E-4959-9FB6-63301ABF0349}">
      <dgm:prSet/>
      <dgm:spPr/>
      <dgm:t>
        <a:bodyPr/>
        <a:lstStyle/>
        <a:p>
          <a:endParaRPr lang="en-US"/>
        </a:p>
      </dgm:t>
    </dgm:pt>
    <dgm:pt modelId="{5C45D5A1-4C44-4DF5-9DAB-C97A47E9D726}" type="sibTrans" cxnId="{D831264C-972E-4959-9FB6-63301ABF0349}">
      <dgm:prSet/>
      <dgm:spPr/>
      <dgm:t>
        <a:bodyPr/>
        <a:lstStyle/>
        <a:p>
          <a:endParaRPr lang="en-US"/>
        </a:p>
      </dgm:t>
    </dgm:pt>
    <dgm:pt modelId="{850EB531-A4E5-458B-99C6-D374CB8C97E2}">
      <dgm:prSet/>
      <dgm:spPr/>
      <dgm:t>
        <a:bodyPr/>
        <a:lstStyle/>
        <a:p>
          <a:r>
            <a:rPr lang="en-US" b="0" i="0"/>
            <a:t>Visual Representation</a:t>
          </a:r>
          <a:endParaRPr lang="en-US"/>
        </a:p>
      </dgm:t>
    </dgm:pt>
    <dgm:pt modelId="{326156D5-B7F8-4F79-B902-0768664266B3}" type="parTrans" cxnId="{CB999A2C-CFC8-4082-A6E6-41E0A8169025}">
      <dgm:prSet/>
      <dgm:spPr/>
      <dgm:t>
        <a:bodyPr/>
        <a:lstStyle/>
        <a:p>
          <a:endParaRPr lang="en-US"/>
        </a:p>
      </dgm:t>
    </dgm:pt>
    <dgm:pt modelId="{9E2892E5-597F-436E-BE25-B303DFA867E9}" type="sibTrans" cxnId="{CB999A2C-CFC8-4082-A6E6-41E0A8169025}">
      <dgm:prSet/>
      <dgm:spPr/>
      <dgm:t>
        <a:bodyPr/>
        <a:lstStyle/>
        <a:p>
          <a:endParaRPr lang="en-US"/>
        </a:p>
      </dgm:t>
    </dgm:pt>
    <dgm:pt modelId="{40662816-4CF5-4525-9CB5-4C00C924FAB5}">
      <dgm:prSet/>
      <dgm:spPr/>
      <dgm:t>
        <a:bodyPr/>
        <a:lstStyle/>
        <a:p>
          <a:r>
            <a:rPr lang="en-US" b="0" i="0"/>
            <a:t>Actional Insights</a:t>
          </a:r>
          <a:endParaRPr lang="en-US"/>
        </a:p>
      </dgm:t>
    </dgm:pt>
    <dgm:pt modelId="{233E8443-B666-4363-AAA7-296BAA652DAE}" type="parTrans" cxnId="{C1E89D24-47C3-408D-8739-3ED2E6C7A2A7}">
      <dgm:prSet/>
      <dgm:spPr/>
      <dgm:t>
        <a:bodyPr/>
        <a:lstStyle/>
        <a:p>
          <a:endParaRPr lang="en-US"/>
        </a:p>
      </dgm:t>
    </dgm:pt>
    <dgm:pt modelId="{0757FAA5-B1AC-4239-A170-12CD03FB19CD}" type="sibTrans" cxnId="{C1E89D24-47C3-408D-8739-3ED2E6C7A2A7}">
      <dgm:prSet/>
      <dgm:spPr/>
      <dgm:t>
        <a:bodyPr/>
        <a:lstStyle/>
        <a:p>
          <a:endParaRPr lang="en-US"/>
        </a:p>
      </dgm:t>
    </dgm:pt>
    <dgm:pt modelId="{555BE949-D4B0-4901-B85C-72444F829201}" type="pres">
      <dgm:prSet presAssocID="{AA747924-8E60-4609-88F0-0C79BF9DBF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5979D3-E10C-4D6B-956F-C0F953FD438B}" type="pres">
      <dgm:prSet presAssocID="{70F3EE8C-5EEC-4932-9918-41A5288C0BF2}" presName="hierRoot1" presStyleCnt="0">
        <dgm:presLayoutVars>
          <dgm:hierBranch val="init"/>
        </dgm:presLayoutVars>
      </dgm:prSet>
      <dgm:spPr/>
    </dgm:pt>
    <dgm:pt modelId="{9100D59B-486D-4C3F-B5DC-03C55550D066}" type="pres">
      <dgm:prSet presAssocID="{70F3EE8C-5EEC-4932-9918-41A5288C0BF2}" presName="rootComposite1" presStyleCnt="0"/>
      <dgm:spPr/>
    </dgm:pt>
    <dgm:pt modelId="{B1D972F7-2F0D-48F8-8A6A-E0727A313B3F}" type="pres">
      <dgm:prSet presAssocID="{70F3EE8C-5EEC-4932-9918-41A5288C0BF2}" presName="rootText1" presStyleLbl="node0" presStyleIdx="0" presStyleCnt="1" custScaleX="233016">
        <dgm:presLayoutVars>
          <dgm:chPref val="3"/>
        </dgm:presLayoutVars>
      </dgm:prSet>
      <dgm:spPr/>
    </dgm:pt>
    <dgm:pt modelId="{43CE77AB-13C3-410C-980E-6B00ED864C9F}" type="pres">
      <dgm:prSet presAssocID="{70F3EE8C-5EEC-4932-9918-41A5288C0BF2}" presName="rootConnector1" presStyleLbl="node1" presStyleIdx="0" presStyleCnt="0"/>
      <dgm:spPr/>
    </dgm:pt>
    <dgm:pt modelId="{2D66F3ED-9B34-42D6-BE0F-AC2ACA0A61E8}" type="pres">
      <dgm:prSet presAssocID="{70F3EE8C-5EEC-4932-9918-41A5288C0BF2}" presName="hierChild2" presStyleCnt="0"/>
      <dgm:spPr/>
    </dgm:pt>
    <dgm:pt modelId="{CA9B8A19-8A49-4CA4-8428-27C84731EEEC}" type="pres">
      <dgm:prSet presAssocID="{EA673E84-DCF2-4516-94AA-A422C4F760B9}" presName="Name37" presStyleLbl="parChTrans1D2" presStyleIdx="0" presStyleCnt="3"/>
      <dgm:spPr/>
    </dgm:pt>
    <dgm:pt modelId="{E6DC9176-26B0-40CE-9F2A-6F9DA20A2EB9}" type="pres">
      <dgm:prSet presAssocID="{1CB65B54-E1B8-4166-9115-3149F80512F6}" presName="hierRoot2" presStyleCnt="0">
        <dgm:presLayoutVars>
          <dgm:hierBranch val="init"/>
        </dgm:presLayoutVars>
      </dgm:prSet>
      <dgm:spPr/>
    </dgm:pt>
    <dgm:pt modelId="{B1593C3E-1C50-4050-82B3-3F9D170CFF75}" type="pres">
      <dgm:prSet presAssocID="{1CB65B54-E1B8-4166-9115-3149F80512F6}" presName="rootComposite" presStyleCnt="0"/>
      <dgm:spPr/>
    </dgm:pt>
    <dgm:pt modelId="{5AF31E75-5396-4CFA-98B1-CF174CC74F1B}" type="pres">
      <dgm:prSet presAssocID="{1CB65B54-E1B8-4166-9115-3149F80512F6}" presName="rootText" presStyleLbl="node2" presStyleIdx="0" presStyleCnt="3">
        <dgm:presLayoutVars>
          <dgm:chPref val="3"/>
        </dgm:presLayoutVars>
      </dgm:prSet>
      <dgm:spPr/>
    </dgm:pt>
    <dgm:pt modelId="{E6A3D8CA-FF55-4298-B7D2-7C57175F445A}" type="pres">
      <dgm:prSet presAssocID="{1CB65B54-E1B8-4166-9115-3149F80512F6}" presName="rootConnector" presStyleLbl="node2" presStyleIdx="0" presStyleCnt="3"/>
      <dgm:spPr/>
    </dgm:pt>
    <dgm:pt modelId="{43BCEF5B-9DB9-4697-A062-1A68D4A10D00}" type="pres">
      <dgm:prSet presAssocID="{1CB65B54-E1B8-4166-9115-3149F80512F6}" presName="hierChild4" presStyleCnt="0"/>
      <dgm:spPr/>
    </dgm:pt>
    <dgm:pt modelId="{9D47790A-7FD8-4B39-B93D-D1054A5D55E6}" type="pres">
      <dgm:prSet presAssocID="{F041543B-477E-4591-83F2-241959AAB9C3}" presName="Name37" presStyleLbl="parChTrans1D3" presStyleIdx="0" presStyleCnt="6"/>
      <dgm:spPr/>
    </dgm:pt>
    <dgm:pt modelId="{6697FA06-18FF-4971-A453-DAF3D957460B}" type="pres">
      <dgm:prSet presAssocID="{668D819C-7D6A-4278-BC8E-CABABF1F3569}" presName="hierRoot2" presStyleCnt="0">
        <dgm:presLayoutVars>
          <dgm:hierBranch val="init"/>
        </dgm:presLayoutVars>
      </dgm:prSet>
      <dgm:spPr/>
    </dgm:pt>
    <dgm:pt modelId="{77B7E0A2-5490-4C21-A28C-03B329D2BC49}" type="pres">
      <dgm:prSet presAssocID="{668D819C-7D6A-4278-BC8E-CABABF1F3569}" presName="rootComposite" presStyleCnt="0"/>
      <dgm:spPr/>
    </dgm:pt>
    <dgm:pt modelId="{BB9D4009-EF9B-4A81-A01A-304D37DEBAFF}" type="pres">
      <dgm:prSet presAssocID="{668D819C-7D6A-4278-BC8E-CABABF1F3569}" presName="rootText" presStyleLbl="node3" presStyleIdx="0" presStyleCnt="6">
        <dgm:presLayoutVars>
          <dgm:chPref val="3"/>
        </dgm:presLayoutVars>
      </dgm:prSet>
      <dgm:spPr/>
    </dgm:pt>
    <dgm:pt modelId="{A945775C-75E8-4CBB-903A-0C9F5607DBFF}" type="pres">
      <dgm:prSet presAssocID="{668D819C-7D6A-4278-BC8E-CABABF1F3569}" presName="rootConnector" presStyleLbl="node3" presStyleIdx="0" presStyleCnt="6"/>
      <dgm:spPr/>
    </dgm:pt>
    <dgm:pt modelId="{3026D08B-B390-4718-90DF-3B17381751B3}" type="pres">
      <dgm:prSet presAssocID="{668D819C-7D6A-4278-BC8E-CABABF1F3569}" presName="hierChild4" presStyleCnt="0"/>
      <dgm:spPr/>
    </dgm:pt>
    <dgm:pt modelId="{4CD89D71-825B-475B-AC3A-8D57693B8860}" type="pres">
      <dgm:prSet presAssocID="{668D819C-7D6A-4278-BC8E-CABABF1F3569}" presName="hierChild5" presStyleCnt="0"/>
      <dgm:spPr/>
    </dgm:pt>
    <dgm:pt modelId="{7D02913F-521C-46D8-84FE-B31B63DAF30F}" type="pres">
      <dgm:prSet presAssocID="{F72726D3-F9A1-42D5-ADDB-CC2065EA0C1C}" presName="Name37" presStyleLbl="parChTrans1D3" presStyleIdx="1" presStyleCnt="6"/>
      <dgm:spPr/>
    </dgm:pt>
    <dgm:pt modelId="{CAA40F11-203C-4456-AA79-B2C36A37D39F}" type="pres">
      <dgm:prSet presAssocID="{240799BC-5C70-453E-B960-483F99E19A08}" presName="hierRoot2" presStyleCnt="0">
        <dgm:presLayoutVars>
          <dgm:hierBranch val="init"/>
        </dgm:presLayoutVars>
      </dgm:prSet>
      <dgm:spPr/>
    </dgm:pt>
    <dgm:pt modelId="{05456A5E-BB43-4CDF-A033-E8ED59320517}" type="pres">
      <dgm:prSet presAssocID="{240799BC-5C70-453E-B960-483F99E19A08}" presName="rootComposite" presStyleCnt="0"/>
      <dgm:spPr/>
    </dgm:pt>
    <dgm:pt modelId="{33238A6B-019A-4A54-B01E-C4F25BAFB150}" type="pres">
      <dgm:prSet presAssocID="{240799BC-5C70-453E-B960-483F99E19A08}" presName="rootText" presStyleLbl="node3" presStyleIdx="1" presStyleCnt="6">
        <dgm:presLayoutVars>
          <dgm:chPref val="3"/>
        </dgm:presLayoutVars>
      </dgm:prSet>
      <dgm:spPr/>
    </dgm:pt>
    <dgm:pt modelId="{55172CA9-53D3-4B98-9C15-DA2516BDE131}" type="pres">
      <dgm:prSet presAssocID="{240799BC-5C70-453E-B960-483F99E19A08}" presName="rootConnector" presStyleLbl="node3" presStyleIdx="1" presStyleCnt="6"/>
      <dgm:spPr/>
    </dgm:pt>
    <dgm:pt modelId="{174C1F85-D908-4F9E-AA38-4373DA58D1AB}" type="pres">
      <dgm:prSet presAssocID="{240799BC-5C70-453E-B960-483F99E19A08}" presName="hierChild4" presStyleCnt="0"/>
      <dgm:spPr/>
    </dgm:pt>
    <dgm:pt modelId="{C50B5ECD-BBF7-4046-982A-6D1C218DE220}" type="pres">
      <dgm:prSet presAssocID="{240799BC-5C70-453E-B960-483F99E19A08}" presName="hierChild5" presStyleCnt="0"/>
      <dgm:spPr/>
    </dgm:pt>
    <dgm:pt modelId="{B056ED1C-A783-4D61-82C7-D16893303FFC}" type="pres">
      <dgm:prSet presAssocID="{1CB65B54-E1B8-4166-9115-3149F80512F6}" presName="hierChild5" presStyleCnt="0"/>
      <dgm:spPr/>
    </dgm:pt>
    <dgm:pt modelId="{D87AA81B-7E6E-4727-9829-06519647A595}" type="pres">
      <dgm:prSet presAssocID="{C2E100F2-E225-42BE-9637-3EDE8B272DFF}" presName="Name37" presStyleLbl="parChTrans1D2" presStyleIdx="1" presStyleCnt="3"/>
      <dgm:spPr/>
    </dgm:pt>
    <dgm:pt modelId="{DEBDBC8D-E5CE-4B00-99E9-5C84B12EFF78}" type="pres">
      <dgm:prSet presAssocID="{8E6BE075-230F-4EE9-A5E9-0BD3EE8CDF1E}" presName="hierRoot2" presStyleCnt="0">
        <dgm:presLayoutVars>
          <dgm:hierBranch val="init"/>
        </dgm:presLayoutVars>
      </dgm:prSet>
      <dgm:spPr/>
    </dgm:pt>
    <dgm:pt modelId="{EF20ECD6-160C-4095-8B62-D31D73EBB20A}" type="pres">
      <dgm:prSet presAssocID="{8E6BE075-230F-4EE9-A5E9-0BD3EE8CDF1E}" presName="rootComposite" presStyleCnt="0"/>
      <dgm:spPr/>
    </dgm:pt>
    <dgm:pt modelId="{21B9BBF8-4A9E-438E-BC8E-AEDBB1829DFE}" type="pres">
      <dgm:prSet presAssocID="{8E6BE075-230F-4EE9-A5E9-0BD3EE8CDF1E}" presName="rootText" presStyleLbl="node2" presStyleIdx="1" presStyleCnt="3">
        <dgm:presLayoutVars>
          <dgm:chPref val="3"/>
        </dgm:presLayoutVars>
      </dgm:prSet>
      <dgm:spPr/>
    </dgm:pt>
    <dgm:pt modelId="{DF869775-21FC-49F3-87BB-1F04E7451788}" type="pres">
      <dgm:prSet presAssocID="{8E6BE075-230F-4EE9-A5E9-0BD3EE8CDF1E}" presName="rootConnector" presStyleLbl="node2" presStyleIdx="1" presStyleCnt="3"/>
      <dgm:spPr/>
    </dgm:pt>
    <dgm:pt modelId="{3B274DB6-3054-4409-B1AF-4D407606F47B}" type="pres">
      <dgm:prSet presAssocID="{8E6BE075-230F-4EE9-A5E9-0BD3EE8CDF1E}" presName="hierChild4" presStyleCnt="0"/>
      <dgm:spPr/>
    </dgm:pt>
    <dgm:pt modelId="{AE516062-A276-4E7C-9EA9-2F266B44C9B8}" type="pres">
      <dgm:prSet presAssocID="{B4D209EB-2119-40D3-8BBC-685BB73F1D03}" presName="Name37" presStyleLbl="parChTrans1D3" presStyleIdx="2" presStyleCnt="6"/>
      <dgm:spPr/>
    </dgm:pt>
    <dgm:pt modelId="{58F21A9C-A5F3-42A0-9B63-D96125537983}" type="pres">
      <dgm:prSet presAssocID="{51A4808E-D306-410F-8E99-4ED568D17873}" presName="hierRoot2" presStyleCnt="0">
        <dgm:presLayoutVars>
          <dgm:hierBranch val="init"/>
        </dgm:presLayoutVars>
      </dgm:prSet>
      <dgm:spPr/>
    </dgm:pt>
    <dgm:pt modelId="{29236726-2175-405C-A7F2-F72E3AE7BD8F}" type="pres">
      <dgm:prSet presAssocID="{51A4808E-D306-410F-8E99-4ED568D17873}" presName="rootComposite" presStyleCnt="0"/>
      <dgm:spPr/>
    </dgm:pt>
    <dgm:pt modelId="{F06DF9CA-789C-47C3-B0D6-0B5192AAC1FA}" type="pres">
      <dgm:prSet presAssocID="{51A4808E-D306-410F-8E99-4ED568D17873}" presName="rootText" presStyleLbl="node3" presStyleIdx="2" presStyleCnt="6">
        <dgm:presLayoutVars>
          <dgm:chPref val="3"/>
        </dgm:presLayoutVars>
      </dgm:prSet>
      <dgm:spPr/>
    </dgm:pt>
    <dgm:pt modelId="{C4FFD5C1-9C9E-4CD0-A089-1FF844A16DD4}" type="pres">
      <dgm:prSet presAssocID="{51A4808E-D306-410F-8E99-4ED568D17873}" presName="rootConnector" presStyleLbl="node3" presStyleIdx="2" presStyleCnt="6"/>
      <dgm:spPr/>
    </dgm:pt>
    <dgm:pt modelId="{F17371F9-958F-4765-A87A-31CAA583A941}" type="pres">
      <dgm:prSet presAssocID="{51A4808E-D306-410F-8E99-4ED568D17873}" presName="hierChild4" presStyleCnt="0"/>
      <dgm:spPr/>
    </dgm:pt>
    <dgm:pt modelId="{91E37841-D2D7-4C33-A038-C97DFCA876BF}" type="pres">
      <dgm:prSet presAssocID="{51A4808E-D306-410F-8E99-4ED568D17873}" presName="hierChild5" presStyleCnt="0"/>
      <dgm:spPr/>
    </dgm:pt>
    <dgm:pt modelId="{D0778566-AC29-4E3F-8A67-96E367F55561}" type="pres">
      <dgm:prSet presAssocID="{143FF4E6-A76B-456B-B35C-5427819DABB6}" presName="Name37" presStyleLbl="parChTrans1D3" presStyleIdx="3" presStyleCnt="6"/>
      <dgm:spPr/>
    </dgm:pt>
    <dgm:pt modelId="{F5388AD9-927C-48BD-9F5C-2EDFCDA9DEBC}" type="pres">
      <dgm:prSet presAssocID="{C14BF71D-68DF-4481-8035-EE0C27163C0D}" presName="hierRoot2" presStyleCnt="0">
        <dgm:presLayoutVars>
          <dgm:hierBranch val="init"/>
        </dgm:presLayoutVars>
      </dgm:prSet>
      <dgm:spPr/>
    </dgm:pt>
    <dgm:pt modelId="{DE2C43E2-4666-4850-BF76-F091C1F7EE32}" type="pres">
      <dgm:prSet presAssocID="{C14BF71D-68DF-4481-8035-EE0C27163C0D}" presName="rootComposite" presStyleCnt="0"/>
      <dgm:spPr/>
    </dgm:pt>
    <dgm:pt modelId="{EFC212AC-8B6C-481D-AE11-63EE7DB4E8AB}" type="pres">
      <dgm:prSet presAssocID="{C14BF71D-68DF-4481-8035-EE0C27163C0D}" presName="rootText" presStyleLbl="node3" presStyleIdx="3" presStyleCnt="6">
        <dgm:presLayoutVars>
          <dgm:chPref val="3"/>
        </dgm:presLayoutVars>
      </dgm:prSet>
      <dgm:spPr/>
    </dgm:pt>
    <dgm:pt modelId="{9746040C-5D95-4F02-9621-50A9CA0E3E10}" type="pres">
      <dgm:prSet presAssocID="{C14BF71D-68DF-4481-8035-EE0C27163C0D}" presName="rootConnector" presStyleLbl="node3" presStyleIdx="3" presStyleCnt="6"/>
      <dgm:spPr/>
    </dgm:pt>
    <dgm:pt modelId="{A5612B0F-6E38-40C0-8484-0F01DAA32D9A}" type="pres">
      <dgm:prSet presAssocID="{C14BF71D-68DF-4481-8035-EE0C27163C0D}" presName="hierChild4" presStyleCnt="0"/>
      <dgm:spPr/>
    </dgm:pt>
    <dgm:pt modelId="{6CF786C2-BA89-49F4-B7A4-6B1378E0739F}" type="pres">
      <dgm:prSet presAssocID="{C14BF71D-68DF-4481-8035-EE0C27163C0D}" presName="hierChild5" presStyleCnt="0"/>
      <dgm:spPr/>
    </dgm:pt>
    <dgm:pt modelId="{41201206-CB57-47DA-9E0C-D689B2C2088F}" type="pres">
      <dgm:prSet presAssocID="{8E6BE075-230F-4EE9-A5E9-0BD3EE8CDF1E}" presName="hierChild5" presStyleCnt="0"/>
      <dgm:spPr/>
    </dgm:pt>
    <dgm:pt modelId="{6553551E-4279-4293-B495-C4FDB310517C}" type="pres">
      <dgm:prSet presAssocID="{F1967ADB-FB24-4239-B87D-DE869E91B4F6}" presName="Name37" presStyleLbl="parChTrans1D2" presStyleIdx="2" presStyleCnt="3"/>
      <dgm:spPr/>
    </dgm:pt>
    <dgm:pt modelId="{35211C29-6867-4883-B04F-3CEE1B323039}" type="pres">
      <dgm:prSet presAssocID="{849570A0-C0FC-4DDD-A9BA-89CD035D6285}" presName="hierRoot2" presStyleCnt="0">
        <dgm:presLayoutVars>
          <dgm:hierBranch val="init"/>
        </dgm:presLayoutVars>
      </dgm:prSet>
      <dgm:spPr/>
    </dgm:pt>
    <dgm:pt modelId="{D002BF7B-EDA0-4095-BDE0-64D123E53C7D}" type="pres">
      <dgm:prSet presAssocID="{849570A0-C0FC-4DDD-A9BA-89CD035D6285}" presName="rootComposite" presStyleCnt="0"/>
      <dgm:spPr/>
    </dgm:pt>
    <dgm:pt modelId="{56283244-2852-419B-A318-8C0FA5EC6D90}" type="pres">
      <dgm:prSet presAssocID="{849570A0-C0FC-4DDD-A9BA-89CD035D6285}" presName="rootText" presStyleLbl="node2" presStyleIdx="2" presStyleCnt="3">
        <dgm:presLayoutVars>
          <dgm:chPref val="3"/>
        </dgm:presLayoutVars>
      </dgm:prSet>
      <dgm:spPr/>
    </dgm:pt>
    <dgm:pt modelId="{5825B3EA-7D70-474F-B760-05F4A62A3474}" type="pres">
      <dgm:prSet presAssocID="{849570A0-C0FC-4DDD-A9BA-89CD035D6285}" presName="rootConnector" presStyleLbl="node2" presStyleIdx="2" presStyleCnt="3"/>
      <dgm:spPr/>
    </dgm:pt>
    <dgm:pt modelId="{F2F6245A-AA54-421B-AB04-1A059080F4F1}" type="pres">
      <dgm:prSet presAssocID="{849570A0-C0FC-4DDD-A9BA-89CD035D6285}" presName="hierChild4" presStyleCnt="0"/>
      <dgm:spPr/>
    </dgm:pt>
    <dgm:pt modelId="{48FA12F8-576A-4DF7-BAD3-47B87AC2619C}" type="pres">
      <dgm:prSet presAssocID="{326156D5-B7F8-4F79-B902-0768664266B3}" presName="Name37" presStyleLbl="parChTrans1D3" presStyleIdx="4" presStyleCnt="6"/>
      <dgm:spPr/>
    </dgm:pt>
    <dgm:pt modelId="{EEDD3BAA-DFEA-43E4-8508-1BFEDAB2D979}" type="pres">
      <dgm:prSet presAssocID="{850EB531-A4E5-458B-99C6-D374CB8C97E2}" presName="hierRoot2" presStyleCnt="0">
        <dgm:presLayoutVars>
          <dgm:hierBranch val="init"/>
        </dgm:presLayoutVars>
      </dgm:prSet>
      <dgm:spPr/>
    </dgm:pt>
    <dgm:pt modelId="{FD718321-6A2C-4655-8493-D5EDF7DD5BE0}" type="pres">
      <dgm:prSet presAssocID="{850EB531-A4E5-458B-99C6-D374CB8C97E2}" presName="rootComposite" presStyleCnt="0"/>
      <dgm:spPr/>
    </dgm:pt>
    <dgm:pt modelId="{107B31BA-9F08-4DA3-80A1-E14DBBF17B6C}" type="pres">
      <dgm:prSet presAssocID="{850EB531-A4E5-458B-99C6-D374CB8C97E2}" presName="rootText" presStyleLbl="node3" presStyleIdx="4" presStyleCnt="6">
        <dgm:presLayoutVars>
          <dgm:chPref val="3"/>
        </dgm:presLayoutVars>
      </dgm:prSet>
      <dgm:spPr/>
    </dgm:pt>
    <dgm:pt modelId="{1599848E-2F51-4EB1-9C83-DBE7D7DED953}" type="pres">
      <dgm:prSet presAssocID="{850EB531-A4E5-458B-99C6-D374CB8C97E2}" presName="rootConnector" presStyleLbl="node3" presStyleIdx="4" presStyleCnt="6"/>
      <dgm:spPr/>
    </dgm:pt>
    <dgm:pt modelId="{95A1B5F2-CEDC-4CF1-87FB-675FBAF541F5}" type="pres">
      <dgm:prSet presAssocID="{850EB531-A4E5-458B-99C6-D374CB8C97E2}" presName="hierChild4" presStyleCnt="0"/>
      <dgm:spPr/>
    </dgm:pt>
    <dgm:pt modelId="{8077456D-196C-467A-8EF1-05ACFF2B4B5D}" type="pres">
      <dgm:prSet presAssocID="{850EB531-A4E5-458B-99C6-D374CB8C97E2}" presName="hierChild5" presStyleCnt="0"/>
      <dgm:spPr/>
    </dgm:pt>
    <dgm:pt modelId="{2BA5FBED-2B45-4EF2-A202-842B1158E937}" type="pres">
      <dgm:prSet presAssocID="{233E8443-B666-4363-AAA7-296BAA652DAE}" presName="Name37" presStyleLbl="parChTrans1D3" presStyleIdx="5" presStyleCnt="6"/>
      <dgm:spPr/>
    </dgm:pt>
    <dgm:pt modelId="{00A324D9-AEED-4763-9F3F-9C71B7DD1E18}" type="pres">
      <dgm:prSet presAssocID="{40662816-4CF5-4525-9CB5-4C00C924FAB5}" presName="hierRoot2" presStyleCnt="0">
        <dgm:presLayoutVars>
          <dgm:hierBranch val="init"/>
        </dgm:presLayoutVars>
      </dgm:prSet>
      <dgm:spPr/>
    </dgm:pt>
    <dgm:pt modelId="{052CC4A6-E89A-436D-A194-0D118085E812}" type="pres">
      <dgm:prSet presAssocID="{40662816-4CF5-4525-9CB5-4C00C924FAB5}" presName="rootComposite" presStyleCnt="0"/>
      <dgm:spPr/>
    </dgm:pt>
    <dgm:pt modelId="{EF238CB0-029F-4CEE-8E0D-4F0D0FF8F832}" type="pres">
      <dgm:prSet presAssocID="{40662816-4CF5-4525-9CB5-4C00C924FAB5}" presName="rootText" presStyleLbl="node3" presStyleIdx="5" presStyleCnt="6">
        <dgm:presLayoutVars>
          <dgm:chPref val="3"/>
        </dgm:presLayoutVars>
      </dgm:prSet>
      <dgm:spPr/>
    </dgm:pt>
    <dgm:pt modelId="{83CCF180-4CD7-4B21-9DA2-83C4EB9C5842}" type="pres">
      <dgm:prSet presAssocID="{40662816-4CF5-4525-9CB5-4C00C924FAB5}" presName="rootConnector" presStyleLbl="node3" presStyleIdx="5" presStyleCnt="6"/>
      <dgm:spPr/>
    </dgm:pt>
    <dgm:pt modelId="{18E61EC5-1EAE-4797-8274-23D9190BE199}" type="pres">
      <dgm:prSet presAssocID="{40662816-4CF5-4525-9CB5-4C00C924FAB5}" presName="hierChild4" presStyleCnt="0"/>
      <dgm:spPr/>
    </dgm:pt>
    <dgm:pt modelId="{288DBEB5-CD30-4D91-A17C-7F6D8376C160}" type="pres">
      <dgm:prSet presAssocID="{40662816-4CF5-4525-9CB5-4C00C924FAB5}" presName="hierChild5" presStyleCnt="0"/>
      <dgm:spPr/>
    </dgm:pt>
    <dgm:pt modelId="{3750165E-920D-4ADA-BC7E-768AB105EED4}" type="pres">
      <dgm:prSet presAssocID="{849570A0-C0FC-4DDD-A9BA-89CD035D6285}" presName="hierChild5" presStyleCnt="0"/>
      <dgm:spPr/>
    </dgm:pt>
    <dgm:pt modelId="{EE98E627-74DC-416D-A2C6-0ECD0973E31C}" type="pres">
      <dgm:prSet presAssocID="{70F3EE8C-5EEC-4932-9918-41A5288C0BF2}" presName="hierChild3" presStyleCnt="0"/>
      <dgm:spPr/>
    </dgm:pt>
  </dgm:ptLst>
  <dgm:cxnLst>
    <dgm:cxn modelId="{40122500-2EC7-40F4-AAF3-D4CF7E77B600}" type="presOf" srcId="{C2E100F2-E225-42BE-9637-3EDE8B272DFF}" destId="{D87AA81B-7E6E-4727-9829-06519647A595}" srcOrd="0" destOrd="0" presId="urn:microsoft.com/office/officeart/2005/8/layout/orgChart1"/>
    <dgm:cxn modelId="{0CA16400-9989-4CD1-8428-BEB1E6ECF9AF}" type="presOf" srcId="{233E8443-B666-4363-AAA7-296BAA652DAE}" destId="{2BA5FBED-2B45-4EF2-A202-842B1158E937}" srcOrd="0" destOrd="0" presId="urn:microsoft.com/office/officeart/2005/8/layout/orgChart1"/>
    <dgm:cxn modelId="{63F4CA01-89C5-4CA4-ABFB-D690F5EB93B4}" type="presOf" srcId="{AA747924-8E60-4609-88F0-0C79BF9DBFD9}" destId="{555BE949-D4B0-4901-B85C-72444F829201}" srcOrd="0" destOrd="0" presId="urn:microsoft.com/office/officeart/2005/8/layout/orgChart1"/>
    <dgm:cxn modelId="{C8712503-5F60-4E24-B934-D8F82CD012FA}" type="presOf" srcId="{70F3EE8C-5EEC-4932-9918-41A5288C0BF2}" destId="{B1D972F7-2F0D-48F8-8A6A-E0727A313B3F}" srcOrd="0" destOrd="0" presId="urn:microsoft.com/office/officeart/2005/8/layout/orgChart1"/>
    <dgm:cxn modelId="{748CD204-83D5-485C-A47E-F2EB0B11B0B6}" srcId="{8E6BE075-230F-4EE9-A5E9-0BD3EE8CDF1E}" destId="{C14BF71D-68DF-4481-8035-EE0C27163C0D}" srcOrd="1" destOrd="0" parTransId="{143FF4E6-A76B-456B-B35C-5427819DABB6}" sibTransId="{B5EF7CEA-4F55-43F8-93BF-5E6EEF90CB2C}"/>
    <dgm:cxn modelId="{82D16809-D791-4548-B4F1-80582CFF45B4}" srcId="{1CB65B54-E1B8-4166-9115-3149F80512F6}" destId="{668D819C-7D6A-4278-BC8E-CABABF1F3569}" srcOrd="0" destOrd="0" parTransId="{F041543B-477E-4591-83F2-241959AAB9C3}" sibTransId="{986B80A7-BC76-4371-8C05-D51B9C9CCC2F}"/>
    <dgm:cxn modelId="{8EDA2B0B-49EF-4068-8D26-9C631D008F46}" type="presOf" srcId="{F041543B-477E-4591-83F2-241959AAB9C3}" destId="{9D47790A-7FD8-4B39-B93D-D1054A5D55E6}" srcOrd="0" destOrd="0" presId="urn:microsoft.com/office/officeart/2005/8/layout/orgChart1"/>
    <dgm:cxn modelId="{8B26670E-5C37-4C62-AE3B-44575F5950EB}" type="presOf" srcId="{EA673E84-DCF2-4516-94AA-A422C4F760B9}" destId="{CA9B8A19-8A49-4CA4-8428-27C84731EEEC}" srcOrd="0" destOrd="0" presId="urn:microsoft.com/office/officeart/2005/8/layout/orgChart1"/>
    <dgm:cxn modelId="{18DB0519-A834-43B0-9B93-B214055C9BBC}" srcId="{1CB65B54-E1B8-4166-9115-3149F80512F6}" destId="{240799BC-5C70-453E-B960-483F99E19A08}" srcOrd="1" destOrd="0" parTransId="{F72726D3-F9A1-42D5-ADDB-CC2065EA0C1C}" sibTransId="{C03C8646-70DF-460A-BF3E-AB799DE56D47}"/>
    <dgm:cxn modelId="{C1E89D24-47C3-408D-8739-3ED2E6C7A2A7}" srcId="{849570A0-C0FC-4DDD-A9BA-89CD035D6285}" destId="{40662816-4CF5-4525-9CB5-4C00C924FAB5}" srcOrd="1" destOrd="0" parTransId="{233E8443-B666-4363-AAA7-296BAA652DAE}" sibTransId="{0757FAA5-B1AC-4239-A170-12CD03FB19CD}"/>
    <dgm:cxn modelId="{3DCC6629-6BCE-4B04-ABB2-9EE78CC81581}" type="presOf" srcId="{850EB531-A4E5-458B-99C6-D374CB8C97E2}" destId="{107B31BA-9F08-4DA3-80A1-E14DBBF17B6C}" srcOrd="0" destOrd="0" presId="urn:microsoft.com/office/officeart/2005/8/layout/orgChart1"/>
    <dgm:cxn modelId="{CB999A2C-CFC8-4082-A6E6-41E0A8169025}" srcId="{849570A0-C0FC-4DDD-A9BA-89CD035D6285}" destId="{850EB531-A4E5-458B-99C6-D374CB8C97E2}" srcOrd="0" destOrd="0" parTransId="{326156D5-B7F8-4F79-B902-0768664266B3}" sibTransId="{9E2892E5-597F-436E-BE25-B303DFA867E9}"/>
    <dgm:cxn modelId="{EE556137-1597-49D8-A242-E333587053B7}" type="presOf" srcId="{8E6BE075-230F-4EE9-A5E9-0BD3EE8CDF1E}" destId="{21B9BBF8-4A9E-438E-BC8E-AEDBB1829DFE}" srcOrd="0" destOrd="0" presId="urn:microsoft.com/office/officeart/2005/8/layout/orgChart1"/>
    <dgm:cxn modelId="{D831264C-972E-4959-9FB6-63301ABF0349}" srcId="{70F3EE8C-5EEC-4932-9918-41A5288C0BF2}" destId="{849570A0-C0FC-4DDD-A9BA-89CD035D6285}" srcOrd="2" destOrd="0" parTransId="{F1967ADB-FB24-4239-B87D-DE869E91B4F6}" sibTransId="{5C45D5A1-4C44-4DF5-9DAB-C97A47E9D726}"/>
    <dgm:cxn modelId="{9003AF54-90AE-4C23-8143-2190579145BD}" type="presOf" srcId="{1CB65B54-E1B8-4166-9115-3149F80512F6}" destId="{E6A3D8CA-FF55-4298-B7D2-7C57175F445A}" srcOrd="1" destOrd="0" presId="urn:microsoft.com/office/officeart/2005/8/layout/orgChart1"/>
    <dgm:cxn modelId="{BD147657-FFE9-477A-A21F-AE45A69754C7}" type="presOf" srcId="{40662816-4CF5-4525-9CB5-4C00C924FAB5}" destId="{EF238CB0-029F-4CEE-8E0D-4F0D0FF8F832}" srcOrd="0" destOrd="0" presId="urn:microsoft.com/office/officeart/2005/8/layout/orgChart1"/>
    <dgm:cxn modelId="{80E47258-E2F7-4061-8DC0-2A1AC3B66212}" type="presOf" srcId="{668D819C-7D6A-4278-BC8E-CABABF1F3569}" destId="{A945775C-75E8-4CBB-903A-0C9F5607DBFF}" srcOrd="1" destOrd="0" presId="urn:microsoft.com/office/officeart/2005/8/layout/orgChart1"/>
    <dgm:cxn modelId="{2FA8C77D-72DB-4D95-9B44-2EBAD4215D6A}" type="presOf" srcId="{B4D209EB-2119-40D3-8BBC-685BB73F1D03}" destId="{AE516062-A276-4E7C-9EA9-2F266B44C9B8}" srcOrd="0" destOrd="0" presId="urn:microsoft.com/office/officeart/2005/8/layout/orgChart1"/>
    <dgm:cxn modelId="{12252686-C7E5-4AAA-86AE-3C6EC6FD05F6}" type="presOf" srcId="{C14BF71D-68DF-4481-8035-EE0C27163C0D}" destId="{9746040C-5D95-4F02-9621-50A9CA0E3E10}" srcOrd="1" destOrd="0" presId="urn:microsoft.com/office/officeart/2005/8/layout/orgChart1"/>
    <dgm:cxn modelId="{5F827387-00A3-4F6F-8991-CBD2A969C54C}" srcId="{AA747924-8E60-4609-88F0-0C79BF9DBFD9}" destId="{70F3EE8C-5EEC-4932-9918-41A5288C0BF2}" srcOrd="0" destOrd="0" parTransId="{C836DA57-8B79-4545-82E8-7D2524E539FB}" sibTransId="{F610D561-8615-45F1-97DF-4AE47225E066}"/>
    <dgm:cxn modelId="{FA772C9B-0B73-435B-B5CA-DE95D180860B}" type="presOf" srcId="{143FF4E6-A76B-456B-B35C-5427819DABB6}" destId="{D0778566-AC29-4E3F-8A67-96E367F55561}" srcOrd="0" destOrd="0" presId="urn:microsoft.com/office/officeart/2005/8/layout/orgChart1"/>
    <dgm:cxn modelId="{6DAFA69C-EC4D-42B6-9AC8-D21150BA9F4D}" srcId="{70F3EE8C-5EEC-4932-9918-41A5288C0BF2}" destId="{8E6BE075-230F-4EE9-A5E9-0BD3EE8CDF1E}" srcOrd="1" destOrd="0" parTransId="{C2E100F2-E225-42BE-9637-3EDE8B272DFF}" sibTransId="{3A732DF6-5BD3-4DA5-BC9C-FB95BC496E73}"/>
    <dgm:cxn modelId="{7B86DFB0-712E-4ECB-8FA0-9BAA36098499}" type="presOf" srcId="{849570A0-C0FC-4DDD-A9BA-89CD035D6285}" destId="{56283244-2852-419B-A318-8C0FA5EC6D90}" srcOrd="0" destOrd="0" presId="urn:microsoft.com/office/officeart/2005/8/layout/orgChart1"/>
    <dgm:cxn modelId="{E0296CB3-F756-45BA-9ED2-D101FC1E3B37}" type="presOf" srcId="{F72726D3-F9A1-42D5-ADDB-CC2065EA0C1C}" destId="{7D02913F-521C-46D8-84FE-B31B63DAF30F}" srcOrd="0" destOrd="0" presId="urn:microsoft.com/office/officeart/2005/8/layout/orgChart1"/>
    <dgm:cxn modelId="{398853B8-6927-47BF-8CCA-0FF58A8F7309}" type="presOf" srcId="{850EB531-A4E5-458B-99C6-D374CB8C97E2}" destId="{1599848E-2F51-4EB1-9C83-DBE7D7DED953}" srcOrd="1" destOrd="0" presId="urn:microsoft.com/office/officeart/2005/8/layout/orgChart1"/>
    <dgm:cxn modelId="{FBA096BA-3CC5-47D6-B76B-8E6E9CEDBA0A}" type="presOf" srcId="{326156D5-B7F8-4F79-B902-0768664266B3}" destId="{48FA12F8-576A-4DF7-BAD3-47B87AC2619C}" srcOrd="0" destOrd="0" presId="urn:microsoft.com/office/officeart/2005/8/layout/orgChart1"/>
    <dgm:cxn modelId="{75874BBF-82A8-4A4D-8735-1385CADEEDA5}" type="presOf" srcId="{F1967ADB-FB24-4239-B87D-DE869E91B4F6}" destId="{6553551E-4279-4293-B495-C4FDB310517C}" srcOrd="0" destOrd="0" presId="urn:microsoft.com/office/officeart/2005/8/layout/orgChart1"/>
    <dgm:cxn modelId="{793446C7-3004-45A0-B4A4-BD0906206998}" srcId="{70F3EE8C-5EEC-4932-9918-41A5288C0BF2}" destId="{1CB65B54-E1B8-4166-9115-3149F80512F6}" srcOrd="0" destOrd="0" parTransId="{EA673E84-DCF2-4516-94AA-A422C4F760B9}" sibTransId="{2CA093D5-4CAB-4AE6-84DC-2BBD976C99BB}"/>
    <dgm:cxn modelId="{52A267CB-449F-4C0F-9102-AAE7458E66F6}" type="presOf" srcId="{40662816-4CF5-4525-9CB5-4C00C924FAB5}" destId="{83CCF180-4CD7-4B21-9DA2-83C4EB9C5842}" srcOrd="1" destOrd="0" presId="urn:microsoft.com/office/officeart/2005/8/layout/orgChart1"/>
    <dgm:cxn modelId="{162D8FD3-4023-49A4-AD7C-BA0C6779D422}" type="presOf" srcId="{849570A0-C0FC-4DDD-A9BA-89CD035D6285}" destId="{5825B3EA-7D70-474F-B760-05F4A62A3474}" srcOrd="1" destOrd="0" presId="urn:microsoft.com/office/officeart/2005/8/layout/orgChart1"/>
    <dgm:cxn modelId="{36B9E5D5-2802-4146-A44A-D6A476ADCF27}" srcId="{8E6BE075-230F-4EE9-A5E9-0BD3EE8CDF1E}" destId="{51A4808E-D306-410F-8E99-4ED568D17873}" srcOrd="0" destOrd="0" parTransId="{B4D209EB-2119-40D3-8BBC-685BB73F1D03}" sibTransId="{07A04A83-9430-4DD1-ABDA-648D6F65C337}"/>
    <dgm:cxn modelId="{6C0D5BD9-33AD-4A32-A141-517A010F827A}" type="presOf" srcId="{70F3EE8C-5EEC-4932-9918-41A5288C0BF2}" destId="{43CE77AB-13C3-410C-980E-6B00ED864C9F}" srcOrd="1" destOrd="0" presId="urn:microsoft.com/office/officeart/2005/8/layout/orgChart1"/>
    <dgm:cxn modelId="{0E63E2E0-373B-482B-9FEC-0BA7B8FBDC2D}" type="presOf" srcId="{668D819C-7D6A-4278-BC8E-CABABF1F3569}" destId="{BB9D4009-EF9B-4A81-A01A-304D37DEBAFF}" srcOrd="0" destOrd="0" presId="urn:microsoft.com/office/officeart/2005/8/layout/orgChart1"/>
    <dgm:cxn modelId="{E92A6CE1-FAFE-4F5A-B917-A8858DD26A99}" type="presOf" srcId="{240799BC-5C70-453E-B960-483F99E19A08}" destId="{33238A6B-019A-4A54-B01E-C4F25BAFB150}" srcOrd="0" destOrd="0" presId="urn:microsoft.com/office/officeart/2005/8/layout/orgChart1"/>
    <dgm:cxn modelId="{5378C3E5-96B8-44CA-B671-8A572713221E}" type="presOf" srcId="{1CB65B54-E1B8-4166-9115-3149F80512F6}" destId="{5AF31E75-5396-4CFA-98B1-CF174CC74F1B}" srcOrd="0" destOrd="0" presId="urn:microsoft.com/office/officeart/2005/8/layout/orgChart1"/>
    <dgm:cxn modelId="{5C816FEE-1725-47C4-9A5A-32112A32F82A}" type="presOf" srcId="{51A4808E-D306-410F-8E99-4ED568D17873}" destId="{F06DF9CA-789C-47C3-B0D6-0B5192AAC1FA}" srcOrd="0" destOrd="0" presId="urn:microsoft.com/office/officeart/2005/8/layout/orgChart1"/>
    <dgm:cxn modelId="{DD7E49F3-FAB3-41CB-A804-A8BDF69A2C5C}" type="presOf" srcId="{C14BF71D-68DF-4481-8035-EE0C27163C0D}" destId="{EFC212AC-8B6C-481D-AE11-63EE7DB4E8AB}" srcOrd="0" destOrd="0" presId="urn:microsoft.com/office/officeart/2005/8/layout/orgChart1"/>
    <dgm:cxn modelId="{EFFAEDF5-F632-49F8-9DE8-F557C87D60CB}" type="presOf" srcId="{8E6BE075-230F-4EE9-A5E9-0BD3EE8CDF1E}" destId="{DF869775-21FC-49F3-87BB-1F04E7451788}" srcOrd="1" destOrd="0" presId="urn:microsoft.com/office/officeart/2005/8/layout/orgChart1"/>
    <dgm:cxn modelId="{E6F662F6-C792-49D0-BC87-846F608453CB}" type="presOf" srcId="{51A4808E-D306-410F-8E99-4ED568D17873}" destId="{C4FFD5C1-9C9E-4CD0-A089-1FF844A16DD4}" srcOrd="1" destOrd="0" presId="urn:microsoft.com/office/officeart/2005/8/layout/orgChart1"/>
    <dgm:cxn modelId="{392140FD-378A-4D80-B8B7-EF27350FF002}" type="presOf" srcId="{240799BC-5C70-453E-B960-483F99E19A08}" destId="{55172CA9-53D3-4B98-9C15-DA2516BDE131}" srcOrd="1" destOrd="0" presId="urn:microsoft.com/office/officeart/2005/8/layout/orgChart1"/>
    <dgm:cxn modelId="{A8FCC31D-B550-4752-82A7-8FE7ED73B99F}" type="presParOf" srcId="{555BE949-D4B0-4901-B85C-72444F829201}" destId="{735979D3-E10C-4D6B-956F-C0F953FD438B}" srcOrd="0" destOrd="0" presId="urn:microsoft.com/office/officeart/2005/8/layout/orgChart1"/>
    <dgm:cxn modelId="{03937842-6723-4B5A-B817-03A5E5F5012F}" type="presParOf" srcId="{735979D3-E10C-4D6B-956F-C0F953FD438B}" destId="{9100D59B-486D-4C3F-B5DC-03C55550D066}" srcOrd="0" destOrd="0" presId="urn:microsoft.com/office/officeart/2005/8/layout/orgChart1"/>
    <dgm:cxn modelId="{A082D6D1-61B9-410A-B952-1CF0ADAD1B34}" type="presParOf" srcId="{9100D59B-486D-4C3F-B5DC-03C55550D066}" destId="{B1D972F7-2F0D-48F8-8A6A-E0727A313B3F}" srcOrd="0" destOrd="0" presId="urn:microsoft.com/office/officeart/2005/8/layout/orgChart1"/>
    <dgm:cxn modelId="{3A1F281D-21E7-4B83-B319-A5BF957427A9}" type="presParOf" srcId="{9100D59B-486D-4C3F-B5DC-03C55550D066}" destId="{43CE77AB-13C3-410C-980E-6B00ED864C9F}" srcOrd="1" destOrd="0" presId="urn:microsoft.com/office/officeart/2005/8/layout/orgChart1"/>
    <dgm:cxn modelId="{061206B0-1BB8-468D-AAF4-924BF83A917F}" type="presParOf" srcId="{735979D3-E10C-4D6B-956F-C0F953FD438B}" destId="{2D66F3ED-9B34-42D6-BE0F-AC2ACA0A61E8}" srcOrd="1" destOrd="0" presId="urn:microsoft.com/office/officeart/2005/8/layout/orgChart1"/>
    <dgm:cxn modelId="{BB72A256-19A9-420F-8360-3B5B178842C0}" type="presParOf" srcId="{2D66F3ED-9B34-42D6-BE0F-AC2ACA0A61E8}" destId="{CA9B8A19-8A49-4CA4-8428-27C84731EEEC}" srcOrd="0" destOrd="0" presId="urn:microsoft.com/office/officeart/2005/8/layout/orgChart1"/>
    <dgm:cxn modelId="{97C4AFF6-0B36-4C07-A157-A036E72C9680}" type="presParOf" srcId="{2D66F3ED-9B34-42D6-BE0F-AC2ACA0A61E8}" destId="{E6DC9176-26B0-40CE-9F2A-6F9DA20A2EB9}" srcOrd="1" destOrd="0" presId="urn:microsoft.com/office/officeart/2005/8/layout/orgChart1"/>
    <dgm:cxn modelId="{2C27D10D-AF72-443E-885A-AD9077466748}" type="presParOf" srcId="{E6DC9176-26B0-40CE-9F2A-6F9DA20A2EB9}" destId="{B1593C3E-1C50-4050-82B3-3F9D170CFF75}" srcOrd="0" destOrd="0" presId="urn:microsoft.com/office/officeart/2005/8/layout/orgChart1"/>
    <dgm:cxn modelId="{2F0E50C7-522F-453D-8235-37F2B10A30B4}" type="presParOf" srcId="{B1593C3E-1C50-4050-82B3-3F9D170CFF75}" destId="{5AF31E75-5396-4CFA-98B1-CF174CC74F1B}" srcOrd="0" destOrd="0" presId="urn:microsoft.com/office/officeart/2005/8/layout/orgChart1"/>
    <dgm:cxn modelId="{BCD1D8E8-DEB3-4DAC-A51F-6A35F0B32295}" type="presParOf" srcId="{B1593C3E-1C50-4050-82B3-3F9D170CFF75}" destId="{E6A3D8CA-FF55-4298-B7D2-7C57175F445A}" srcOrd="1" destOrd="0" presId="urn:microsoft.com/office/officeart/2005/8/layout/orgChart1"/>
    <dgm:cxn modelId="{5991EA11-4007-418A-988B-BBD336A655E7}" type="presParOf" srcId="{E6DC9176-26B0-40CE-9F2A-6F9DA20A2EB9}" destId="{43BCEF5B-9DB9-4697-A062-1A68D4A10D00}" srcOrd="1" destOrd="0" presId="urn:microsoft.com/office/officeart/2005/8/layout/orgChart1"/>
    <dgm:cxn modelId="{411D2086-7EE8-4710-8213-AD96060874F5}" type="presParOf" srcId="{43BCEF5B-9DB9-4697-A062-1A68D4A10D00}" destId="{9D47790A-7FD8-4B39-B93D-D1054A5D55E6}" srcOrd="0" destOrd="0" presId="urn:microsoft.com/office/officeart/2005/8/layout/orgChart1"/>
    <dgm:cxn modelId="{E2FCC2F1-1525-4E9A-B8C0-4AB62B0CCF48}" type="presParOf" srcId="{43BCEF5B-9DB9-4697-A062-1A68D4A10D00}" destId="{6697FA06-18FF-4971-A453-DAF3D957460B}" srcOrd="1" destOrd="0" presId="urn:microsoft.com/office/officeart/2005/8/layout/orgChart1"/>
    <dgm:cxn modelId="{5571BB59-3220-4934-ADA8-677B6AED52C9}" type="presParOf" srcId="{6697FA06-18FF-4971-A453-DAF3D957460B}" destId="{77B7E0A2-5490-4C21-A28C-03B329D2BC49}" srcOrd="0" destOrd="0" presId="urn:microsoft.com/office/officeart/2005/8/layout/orgChart1"/>
    <dgm:cxn modelId="{8485A418-47A6-41FB-9936-4997C1B2CBBA}" type="presParOf" srcId="{77B7E0A2-5490-4C21-A28C-03B329D2BC49}" destId="{BB9D4009-EF9B-4A81-A01A-304D37DEBAFF}" srcOrd="0" destOrd="0" presId="urn:microsoft.com/office/officeart/2005/8/layout/orgChart1"/>
    <dgm:cxn modelId="{EC6E7ADE-F833-4BF5-8CD3-CBBFD6E321F6}" type="presParOf" srcId="{77B7E0A2-5490-4C21-A28C-03B329D2BC49}" destId="{A945775C-75E8-4CBB-903A-0C9F5607DBFF}" srcOrd="1" destOrd="0" presId="urn:microsoft.com/office/officeart/2005/8/layout/orgChart1"/>
    <dgm:cxn modelId="{D676519B-8A93-446F-AA4E-83F6417810F2}" type="presParOf" srcId="{6697FA06-18FF-4971-A453-DAF3D957460B}" destId="{3026D08B-B390-4718-90DF-3B17381751B3}" srcOrd="1" destOrd="0" presId="urn:microsoft.com/office/officeart/2005/8/layout/orgChart1"/>
    <dgm:cxn modelId="{2AD2F4F5-778D-4C2D-B86F-938D3A137FF0}" type="presParOf" srcId="{6697FA06-18FF-4971-A453-DAF3D957460B}" destId="{4CD89D71-825B-475B-AC3A-8D57693B8860}" srcOrd="2" destOrd="0" presId="urn:microsoft.com/office/officeart/2005/8/layout/orgChart1"/>
    <dgm:cxn modelId="{A042FB17-84B8-4223-BA1A-4853EBAA290F}" type="presParOf" srcId="{43BCEF5B-9DB9-4697-A062-1A68D4A10D00}" destId="{7D02913F-521C-46D8-84FE-B31B63DAF30F}" srcOrd="2" destOrd="0" presId="urn:microsoft.com/office/officeart/2005/8/layout/orgChart1"/>
    <dgm:cxn modelId="{AE820392-3526-442B-873E-AE0DA06ECB47}" type="presParOf" srcId="{43BCEF5B-9DB9-4697-A062-1A68D4A10D00}" destId="{CAA40F11-203C-4456-AA79-B2C36A37D39F}" srcOrd="3" destOrd="0" presId="urn:microsoft.com/office/officeart/2005/8/layout/orgChart1"/>
    <dgm:cxn modelId="{E987EF56-E20A-4DB7-AA18-BDE4D6C7682B}" type="presParOf" srcId="{CAA40F11-203C-4456-AA79-B2C36A37D39F}" destId="{05456A5E-BB43-4CDF-A033-E8ED59320517}" srcOrd="0" destOrd="0" presId="urn:microsoft.com/office/officeart/2005/8/layout/orgChart1"/>
    <dgm:cxn modelId="{E240AD20-CE1D-42EE-9027-550EABE098A8}" type="presParOf" srcId="{05456A5E-BB43-4CDF-A033-E8ED59320517}" destId="{33238A6B-019A-4A54-B01E-C4F25BAFB150}" srcOrd="0" destOrd="0" presId="urn:microsoft.com/office/officeart/2005/8/layout/orgChart1"/>
    <dgm:cxn modelId="{A3D9C28B-3841-4C3D-A124-16A2C2A34DBA}" type="presParOf" srcId="{05456A5E-BB43-4CDF-A033-E8ED59320517}" destId="{55172CA9-53D3-4B98-9C15-DA2516BDE131}" srcOrd="1" destOrd="0" presId="urn:microsoft.com/office/officeart/2005/8/layout/orgChart1"/>
    <dgm:cxn modelId="{80A98F99-AFC3-4F13-8F43-8FD6CD8A99D8}" type="presParOf" srcId="{CAA40F11-203C-4456-AA79-B2C36A37D39F}" destId="{174C1F85-D908-4F9E-AA38-4373DA58D1AB}" srcOrd="1" destOrd="0" presId="urn:microsoft.com/office/officeart/2005/8/layout/orgChart1"/>
    <dgm:cxn modelId="{0E2EDD82-0D0F-46D4-9725-2D4AA9F77551}" type="presParOf" srcId="{CAA40F11-203C-4456-AA79-B2C36A37D39F}" destId="{C50B5ECD-BBF7-4046-982A-6D1C218DE220}" srcOrd="2" destOrd="0" presId="urn:microsoft.com/office/officeart/2005/8/layout/orgChart1"/>
    <dgm:cxn modelId="{BC0179A2-92BC-4FCA-AE7F-8C220989D833}" type="presParOf" srcId="{E6DC9176-26B0-40CE-9F2A-6F9DA20A2EB9}" destId="{B056ED1C-A783-4D61-82C7-D16893303FFC}" srcOrd="2" destOrd="0" presId="urn:microsoft.com/office/officeart/2005/8/layout/orgChart1"/>
    <dgm:cxn modelId="{932F4002-A460-4399-91E5-86968EBFA0F1}" type="presParOf" srcId="{2D66F3ED-9B34-42D6-BE0F-AC2ACA0A61E8}" destId="{D87AA81B-7E6E-4727-9829-06519647A595}" srcOrd="2" destOrd="0" presId="urn:microsoft.com/office/officeart/2005/8/layout/orgChart1"/>
    <dgm:cxn modelId="{78533CEA-04D0-45A3-8B84-D08202A22208}" type="presParOf" srcId="{2D66F3ED-9B34-42D6-BE0F-AC2ACA0A61E8}" destId="{DEBDBC8D-E5CE-4B00-99E9-5C84B12EFF78}" srcOrd="3" destOrd="0" presId="urn:microsoft.com/office/officeart/2005/8/layout/orgChart1"/>
    <dgm:cxn modelId="{2EDFE49D-40CE-42E0-BB19-F8302B29D521}" type="presParOf" srcId="{DEBDBC8D-E5CE-4B00-99E9-5C84B12EFF78}" destId="{EF20ECD6-160C-4095-8B62-D31D73EBB20A}" srcOrd="0" destOrd="0" presId="urn:microsoft.com/office/officeart/2005/8/layout/orgChart1"/>
    <dgm:cxn modelId="{093BC57C-2588-43BF-B04F-CAEEC1D82BD1}" type="presParOf" srcId="{EF20ECD6-160C-4095-8B62-D31D73EBB20A}" destId="{21B9BBF8-4A9E-438E-BC8E-AEDBB1829DFE}" srcOrd="0" destOrd="0" presId="urn:microsoft.com/office/officeart/2005/8/layout/orgChart1"/>
    <dgm:cxn modelId="{FDB589CC-7DB5-44BC-95E3-6A68F0826530}" type="presParOf" srcId="{EF20ECD6-160C-4095-8B62-D31D73EBB20A}" destId="{DF869775-21FC-49F3-87BB-1F04E7451788}" srcOrd="1" destOrd="0" presId="urn:microsoft.com/office/officeart/2005/8/layout/orgChart1"/>
    <dgm:cxn modelId="{F749A345-7143-4576-9E2C-288EACBA9017}" type="presParOf" srcId="{DEBDBC8D-E5CE-4B00-99E9-5C84B12EFF78}" destId="{3B274DB6-3054-4409-B1AF-4D407606F47B}" srcOrd="1" destOrd="0" presId="urn:microsoft.com/office/officeart/2005/8/layout/orgChart1"/>
    <dgm:cxn modelId="{5D2F3848-18E0-42D6-A4C0-4314731D4F96}" type="presParOf" srcId="{3B274DB6-3054-4409-B1AF-4D407606F47B}" destId="{AE516062-A276-4E7C-9EA9-2F266B44C9B8}" srcOrd="0" destOrd="0" presId="urn:microsoft.com/office/officeart/2005/8/layout/orgChart1"/>
    <dgm:cxn modelId="{749E1324-CCCB-4333-9411-268A0B86C9E2}" type="presParOf" srcId="{3B274DB6-3054-4409-B1AF-4D407606F47B}" destId="{58F21A9C-A5F3-42A0-9B63-D96125537983}" srcOrd="1" destOrd="0" presId="urn:microsoft.com/office/officeart/2005/8/layout/orgChart1"/>
    <dgm:cxn modelId="{D1A39703-7244-4AD6-8C36-4DCF04529807}" type="presParOf" srcId="{58F21A9C-A5F3-42A0-9B63-D96125537983}" destId="{29236726-2175-405C-A7F2-F72E3AE7BD8F}" srcOrd="0" destOrd="0" presId="urn:microsoft.com/office/officeart/2005/8/layout/orgChart1"/>
    <dgm:cxn modelId="{32C7499B-1DB7-43D8-913D-FC212962236E}" type="presParOf" srcId="{29236726-2175-405C-A7F2-F72E3AE7BD8F}" destId="{F06DF9CA-789C-47C3-B0D6-0B5192AAC1FA}" srcOrd="0" destOrd="0" presId="urn:microsoft.com/office/officeart/2005/8/layout/orgChart1"/>
    <dgm:cxn modelId="{3CD343C8-A51A-40C7-A33B-650044B9666A}" type="presParOf" srcId="{29236726-2175-405C-A7F2-F72E3AE7BD8F}" destId="{C4FFD5C1-9C9E-4CD0-A089-1FF844A16DD4}" srcOrd="1" destOrd="0" presId="urn:microsoft.com/office/officeart/2005/8/layout/orgChart1"/>
    <dgm:cxn modelId="{4818E9E2-E4F1-44EC-9EB2-B533FF5BB591}" type="presParOf" srcId="{58F21A9C-A5F3-42A0-9B63-D96125537983}" destId="{F17371F9-958F-4765-A87A-31CAA583A941}" srcOrd="1" destOrd="0" presId="urn:microsoft.com/office/officeart/2005/8/layout/orgChart1"/>
    <dgm:cxn modelId="{508F2825-7A9E-400E-9761-00C339019362}" type="presParOf" srcId="{58F21A9C-A5F3-42A0-9B63-D96125537983}" destId="{91E37841-D2D7-4C33-A038-C97DFCA876BF}" srcOrd="2" destOrd="0" presId="urn:microsoft.com/office/officeart/2005/8/layout/orgChart1"/>
    <dgm:cxn modelId="{7A4AF2F1-80AF-4251-8D26-62C7BF360707}" type="presParOf" srcId="{3B274DB6-3054-4409-B1AF-4D407606F47B}" destId="{D0778566-AC29-4E3F-8A67-96E367F55561}" srcOrd="2" destOrd="0" presId="urn:microsoft.com/office/officeart/2005/8/layout/orgChart1"/>
    <dgm:cxn modelId="{A7B60E32-1B46-413B-A8C3-788CC4491D13}" type="presParOf" srcId="{3B274DB6-3054-4409-B1AF-4D407606F47B}" destId="{F5388AD9-927C-48BD-9F5C-2EDFCDA9DEBC}" srcOrd="3" destOrd="0" presId="urn:microsoft.com/office/officeart/2005/8/layout/orgChart1"/>
    <dgm:cxn modelId="{C9A4265B-EF15-4825-A071-39B69B46AD93}" type="presParOf" srcId="{F5388AD9-927C-48BD-9F5C-2EDFCDA9DEBC}" destId="{DE2C43E2-4666-4850-BF76-F091C1F7EE32}" srcOrd="0" destOrd="0" presId="urn:microsoft.com/office/officeart/2005/8/layout/orgChart1"/>
    <dgm:cxn modelId="{B16D8819-EAFE-4378-B27A-7D68F999B2EB}" type="presParOf" srcId="{DE2C43E2-4666-4850-BF76-F091C1F7EE32}" destId="{EFC212AC-8B6C-481D-AE11-63EE7DB4E8AB}" srcOrd="0" destOrd="0" presId="urn:microsoft.com/office/officeart/2005/8/layout/orgChart1"/>
    <dgm:cxn modelId="{7FDEEB34-773E-40FE-88FF-3C868DBB3350}" type="presParOf" srcId="{DE2C43E2-4666-4850-BF76-F091C1F7EE32}" destId="{9746040C-5D95-4F02-9621-50A9CA0E3E10}" srcOrd="1" destOrd="0" presId="urn:microsoft.com/office/officeart/2005/8/layout/orgChart1"/>
    <dgm:cxn modelId="{00DA7735-B939-4F95-9CAB-ED5A12325D36}" type="presParOf" srcId="{F5388AD9-927C-48BD-9F5C-2EDFCDA9DEBC}" destId="{A5612B0F-6E38-40C0-8484-0F01DAA32D9A}" srcOrd="1" destOrd="0" presId="urn:microsoft.com/office/officeart/2005/8/layout/orgChart1"/>
    <dgm:cxn modelId="{40FC2EC7-115D-4972-BD11-9BFBF5DAD3FB}" type="presParOf" srcId="{F5388AD9-927C-48BD-9F5C-2EDFCDA9DEBC}" destId="{6CF786C2-BA89-49F4-B7A4-6B1378E0739F}" srcOrd="2" destOrd="0" presId="urn:microsoft.com/office/officeart/2005/8/layout/orgChart1"/>
    <dgm:cxn modelId="{C313293F-B18C-42E9-A4E8-9C85EA0441C6}" type="presParOf" srcId="{DEBDBC8D-E5CE-4B00-99E9-5C84B12EFF78}" destId="{41201206-CB57-47DA-9E0C-D689B2C2088F}" srcOrd="2" destOrd="0" presId="urn:microsoft.com/office/officeart/2005/8/layout/orgChart1"/>
    <dgm:cxn modelId="{C2ECE2B1-5BE1-4B05-94F5-E074C2401374}" type="presParOf" srcId="{2D66F3ED-9B34-42D6-BE0F-AC2ACA0A61E8}" destId="{6553551E-4279-4293-B495-C4FDB310517C}" srcOrd="4" destOrd="0" presId="urn:microsoft.com/office/officeart/2005/8/layout/orgChart1"/>
    <dgm:cxn modelId="{1431AF2C-C74D-4329-9B13-AE2A074A3CC5}" type="presParOf" srcId="{2D66F3ED-9B34-42D6-BE0F-AC2ACA0A61E8}" destId="{35211C29-6867-4883-B04F-3CEE1B323039}" srcOrd="5" destOrd="0" presId="urn:microsoft.com/office/officeart/2005/8/layout/orgChart1"/>
    <dgm:cxn modelId="{4079D596-2866-4F08-81FE-F8A2837318F2}" type="presParOf" srcId="{35211C29-6867-4883-B04F-3CEE1B323039}" destId="{D002BF7B-EDA0-4095-BDE0-64D123E53C7D}" srcOrd="0" destOrd="0" presId="urn:microsoft.com/office/officeart/2005/8/layout/orgChart1"/>
    <dgm:cxn modelId="{47FE8D13-433B-4966-BB37-3B03F47F8C23}" type="presParOf" srcId="{D002BF7B-EDA0-4095-BDE0-64D123E53C7D}" destId="{56283244-2852-419B-A318-8C0FA5EC6D90}" srcOrd="0" destOrd="0" presId="urn:microsoft.com/office/officeart/2005/8/layout/orgChart1"/>
    <dgm:cxn modelId="{1170DC1C-45F7-49B5-9D44-363BD20561AF}" type="presParOf" srcId="{D002BF7B-EDA0-4095-BDE0-64D123E53C7D}" destId="{5825B3EA-7D70-474F-B760-05F4A62A3474}" srcOrd="1" destOrd="0" presId="urn:microsoft.com/office/officeart/2005/8/layout/orgChart1"/>
    <dgm:cxn modelId="{FDF59127-6629-4588-9BD6-04589F62AD56}" type="presParOf" srcId="{35211C29-6867-4883-B04F-3CEE1B323039}" destId="{F2F6245A-AA54-421B-AB04-1A059080F4F1}" srcOrd="1" destOrd="0" presId="urn:microsoft.com/office/officeart/2005/8/layout/orgChart1"/>
    <dgm:cxn modelId="{76CA1EC4-D8F3-4263-AB5E-68F71435B955}" type="presParOf" srcId="{F2F6245A-AA54-421B-AB04-1A059080F4F1}" destId="{48FA12F8-576A-4DF7-BAD3-47B87AC2619C}" srcOrd="0" destOrd="0" presId="urn:microsoft.com/office/officeart/2005/8/layout/orgChart1"/>
    <dgm:cxn modelId="{A346E806-3616-40F9-A8D9-6E2E45D5C4D2}" type="presParOf" srcId="{F2F6245A-AA54-421B-AB04-1A059080F4F1}" destId="{EEDD3BAA-DFEA-43E4-8508-1BFEDAB2D979}" srcOrd="1" destOrd="0" presId="urn:microsoft.com/office/officeart/2005/8/layout/orgChart1"/>
    <dgm:cxn modelId="{711284B3-C167-4196-B595-6361C26421D4}" type="presParOf" srcId="{EEDD3BAA-DFEA-43E4-8508-1BFEDAB2D979}" destId="{FD718321-6A2C-4655-8493-D5EDF7DD5BE0}" srcOrd="0" destOrd="0" presId="urn:microsoft.com/office/officeart/2005/8/layout/orgChart1"/>
    <dgm:cxn modelId="{8FDA7D63-70F8-4478-9441-0C4447ACEFF9}" type="presParOf" srcId="{FD718321-6A2C-4655-8493-D5EDF7DD5BE0}" destId="{107B31BA-9F08-4DA3-80A1-E14DBBF17B6C}" srcOrd="0" destOrd="0" presId="urn:microsoft.com/office/officeart/2005/8/layout/orgChart1"/>
    <dgm:cxn modelId="{D47594A0-9D78-4540-A5E3-5E2D7D85E2F2}" type="presParOf" srcId="{FD718321-6A2C-4655-8493-D5EDF7DD5BE0}" destId="{1599848E-2F51-4EB1-9C83-DBE7D7DED953}" srcOrd="1" destOrd="0" presId="urn:microsoft.com/office/officeart/2005/8/layout/orgChart1"/>
    <dgm:cxn modelId="{7B9D61D9-1248-4E89-8A95-6B1769264E6B}" type="presParOf" srcId="{EEDD3BAA-DFEA-43E4-8508-1BFEDAB2D979}" destId="{95A1B5F2-CEDC-4CF1-87FB-675FBAF541F5}" srcOrd="1" destOrd="0" presId="urn:microsoft.com/office/officeart/2005/8/layout/orgChart1"/>
    <dgm:cxn modelId="{A8A2D075-E8CA-44F5-ADAF-595872065BA7}" type="presParOf" srcId="{EEDD3BAA-DFEA-43E4-8508-1BFEDAB2D979}" destId="{8077456D-196C-467A-8EF1-05ACFF2B4B5D}" srcOrd="2" destOrd="0" presId="urn:microsoft.com/office/officeart/2005/8/layout/orgChart1"/>
    <dgm:cxn modelId="{B53C33AB-D631-40C4-9864-3E196B625683}" type="presParOf" srcId="{F2F6245A-AA54-421B-AB04-1A059080F4F1}" destId="{2BA5FBED-2B45-4EF2-A202-842B1158E937}" srcOrd="2" destOrd="0" presId="urn:microsoft.com/office/officeart/2005/8/layout/orgChart1"/>
    <dgm:cxn modelId="{A48DA8AB-64D5-44AD-BB19-9C60E0DF28FC}" type="presParOf" srcId="{F2F6245A-AA54-421B-AB04-1A059080F4F1}" destId="{00A324D9-AEED-4763-9F3F-9C71B7DD1E18}" srcOrd="3" destOrd="0" presId="urn:microsoft.com/office/officeart/2005/8/layout/orgChart1"/>
    <dgm:cxn modelId="{32B6FC95-9EA4-4051-8207-A94AB5ABB2C8}" type="presParOf" srcId="{00A324D9-AEED-4763-9F3F-9C71B7DD1E18}" destId="{052CC4A6-E89A-436D-A194-0D118085E812}" srcOrd="0" destOrd="0" presId="urn:microsoft.com/office/officeart/2005/8/layout/orgChart1"/>
    <dgm:cxn modelId="{A800C0B7-6407-48D6-A0E5-0F7AF598F1C1}" type="presParOf" srcId="{052CC4A6-E89A-436D-A194-0D118085E812}" destId="{EF238CB0-029F-4CEE-8E0D-4F0D0FF8F832}" srcOrd="0" destOrd="0" presId="urn:microsoft.com/office/officeart/2005/8/layout/orgChart1"/>
    <dgm:cxn modelId="{95DD7ECA-2AAF-481E-84B6-DF73A9C73037}" type="presParOf" srcId="{052CC4A6-E89A-436D-A194-0D118085E812}" destId="{83CCF180-4CD7-4B21-9DA2-83C4EB9C5842}" srcOrd="1" destOrd="0" presId="urn:microsoft.com/office/officeart/2005/8/layout/orgChart1"/>
    <dgm:cxn modelId="{74D218EA-6BBD-4253-BCB3-CA02FCD06ABA}" type="presParOf" srcId="{00A324D9-AEED-4763-9F3F-9C71B7DD1E18}" destId="{18E61EC5-1EAE-4797-8274-23D9190BE199}" srcOrd="1" destOrd="0" presId="urn:microsoft.com/office/officeart/2005/8/layout/orgChart1"/>
    <dgm:cxn modelId="{1A0CE40F-62D5-414D-A9E2-92DFD405FEBC}" type="presParOf" srcId="{00A324D9-AEED-4763-9F3F-9C71B7DD1E18}" destId="{288DBEB5-CD30-4D91-A17C-7F6D8376C160}" srcOrd="2" destOrd="0" presId="urn:microsoft.com/office/officeart/2005/8/layout/orgChart1"/>
    <dgm:cxn modelId="{5FAF4E7A-3755-4824-ABE1-94A39CE2F720}" type="presParOf" srcId="{35211C29-6867-4883-B04F-3CEE1B323039}" destId="{3750165E-920D-4ADA-BC7E-768AB105EED4}" srcOrd="2" destOrd="0" presId="urn:microsoft.com/office/officeart/2005/8/layout/orgChart1"/>
    <dgm:cxn modelId="{40A9804E-86A6-47CF-88EA-6FD5F702DF53}" type="presParOf" srcId="{735979D3-E10C-4D6B-956F-C0F953FD438B}" destId="{EE98E627-74DC-416D-A2C6-0ECD0973E31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21D60-0ACE-44BF-B8FA-409830CD184F}">
      <dsp:nvSpPr>
        <dsp:cNvPr id="0" name=""/>
        <dsp:cNvSpPr/>
      </dsp:nvSpPr>
      <dsp:spPr>
        <a:xfrm rot="5400000">
          <a:off x="6164142" y="-2697157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Platform for third-party sellers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Commission-based revenue</a:t>
          </a:r>
          <a:endParaRPr lang="en-US" sz="1400" kern="1200"/>
        </a:p>
      </dsp:txBody>
      <dsp:txXfrm rot="-5400000">
        <a:off x="3407855" y="85775"/>
        <a:ext cx="6031763" cy="492542"/>
      </dsp:txXfrm>
    </dsp:sp>
    <dsp:sp modelId="{C2007306-821E-45B0-A9F5-483990D4E0BA}">
      <dsp:nvSpPr>
        <dsp:cNvPr id="0" name=""/>
        <dsp:cNvSpPr/>
      </dsp:nvSpPr>
      <dsp:spPr>
        <a:xfrm>
          <a:off x="0" y="425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1. Marketplace Model</a:t>
          </a:r>
          <a:endParaRPr lang="en-US" sz="1900" kern="1200" dirty="0"/>
        </a:p>
      </dsp:txBody>
      <dsp:txXfrm>
        <a:off x="33307" y="33732"/>
        <a:ext cx="3341240" cy="615676"/>
      </dsp:txXfrm>
    </dsp:sp>
    <dsp:sp modelId="{8B7C5A0C-A708-459B-B7C5-E461E10AF1D6}">
      <dsp:nvSpPr>
        <dsp:cNvPr id="0" name=""/>
        <dsp:cNvSpPr/>
      </dsp:nvSpPr>
      <dsp:spPr>
        <a:xfrm rot="5400000">
          <a:off x="6164142" y="-1971227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Exclusive brands: </a:t>
          </a:r>
          <a:r>
            <a:rPr lang="en-US" sz="1400" b="1" i="0" kern="1200"/>
            <a:t>HRX, Roadster, House of Pataudi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Higher margins on in-house products</a:t>
          </a:r>
          <a:endParaRPr lang="en-US" sz="1400" kern="1200"/>
        </a:p>
      </dsp:txBody>
      <dsp:txXfrm rot="-5400000">
        <a:off x="3407855" y="811705"/>
        <a:ext cx="6031763" cy="492542"/>
      </dsp:txXfrm>
    </dsp:sp>
    <dsp:sp modelId="{5453C47D-3B45-4D38-BE2C-41151E58DC6C}">
      <dsp:nvSpPr>
        <dsp:cNvPr id="0" name=""/>
        <dsp:cNvSpPr/>
      </dsp:nvSpPr>
      <dsp:spPr>
        <a:xfrm>
          <a:off x="0" y="716831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2. Private Labels</a:t>
          </a:r>
          <a:endParaRPr lang="en-US" sz="1900" kern="1200"/>
        </a:p>
      </dsp:txBody>
      <dsp:txXfrm>
        <a:off x="33307" y="750138"/>
        <a:ext cx="3341240" cy="615676"/>
      </dsp:txXfrm>
    </dsp:sp>
    <dsp:sp modelId="{FCF0860D-28E4-475A-8EE1-649B4562869A}">
      <dsp:nvSpPr>
        <dsp:cNvPr id="0" name=""/>
        <dsp:cNvSpPr/>
      </dsp:nvSpPr>
      <dsp:spPr>
        <a:xfrm rot="5400000">
          <a:off x="6164142" y="-1254822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Brand &amp; Celebrity partnerships</a:t>
          </a:r>
          <a:r>
            <a:rPr lang="en-US" sz="1400" b="0" i="0" kern="1200"/>
            <a:t> for unique collections</a:t>
          </a:r>
          <a:endParaRPr lang="en-US" sz="1400" kern="1200"/>
        </a:p>
      </dsp:txBody>
      <dsp:txXfrm rot="-5400000">
        <a:off x="3407855" y="1528110"/>
        <a:ext cx="6031763" cy="492542"/>
      </dsp:txXfrm>
    </dsp:sp>
    <dsp:sp modelId="{0C56A017-5555-4706-A9B2-FDF910F6EC26}">
      <dsp:nvSpPr>
        <dsp:cNvPr id="0" name=""/>
        <dsp:cNvSpPr/>
      </dsp:nvSpPr>
      <dsp:spPr>
        <a:xfrm>
          <a:off x="0" y="1433236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3. Exclusive Collaborations</a:t>
          </a:r>
          <a:endParaRPr lang="en-US" sz="1900" kern="1200"/>
        </a:p>
      </dsp:txBody>
      <dsp:txXfrm>
        <a:off x="33307" y="1466543"/>
        <a:ext cx="3341240" cy="615676"/>
      </dsp:txXfrm>
    </dsp:sp>
    <dsp:sp modelId="{1682569B-3693-439A-8806-AAFF311C70E4}">
      <dsp:nvSpPr>
        <dsp:cNvPr id="0" name=""/>
        <dsp:cNvSpPr/>
      </dsp:nvSpPr>
      <dsp:spPr>
        <a:xfrm rot="5400000">
          <a:off x="6164142" y="-538416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EORS &amp; Flash Sales</a:t>
          </a:r>
          <a:r>
            <a:rPr lang="en-US" sz="1400" b="0" i="0" kern="1200"/>
            <a:t> drive high-volume sales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Time-limited discounts to boost demand</a:t>
          </a:r>
          <a:endParaRPr lang="en-US" sz="1400" kern="1200"/>
        </a:p>
      </dsp:txBody>
      <dsp:txXfrm rot="-5400000">
        <a:off x="3407855" y="2244516"/>
        <a:ext cx="6031763" cy="492542"/>
      </dsp:txXfrm>
    </dsp:sp>
    <dsp:sp modelId="{44F9CE1D-DDE0-4BA8-AB33-01FECA264E94}">
      <dsp:nvSpPr>
        <dsp:cNvPr id="0" name=""/>
        <dsp:cNvSpPr/>
      </dsp:nvSpPr>
      <dsp:spPr>
        <a:xfrm>
          <a:off x="0" y="2149642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4. Sales Events</a:t>
          </a:r>
          <a:endParaRPr lang="en-US" sz="1900" kern="1200"/>
        </a:p>
      </dsp:txBody>
      <dsp:txXfrm>
        <a:off x="33307" y="2182949"/>
        <a:ext cx="3341240" cy="615676"/>
      </dsp:txXfrm>
    </dsp:sp>
    <dsp:sp modelId="{38077287-D5ED-4F89-96F3-5A894AE297B6}">
      <dsp:nvSpPr>
        <dsp:cNvPr id="0" name=""/>
        <dsp:cNvSpPr/>
      </dsp:nvSpPr>
      <dsp:spPr>
        <a:xfrm rot="5400000">
          <a:off x="6164142" y="177988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Myntra Insider</a:t>
          </a:r>
          <a:r>
            <a:rPr lang="en-US" sz="1400" b="0" i="0" kern="1200"/>
            <a:t>: personalized offers &amp; early access to sales</a:t>
          </a:r>
          <a:endParaRPr lang="en-US" sz="1400" kern="1200"/>
        </a:p>
      </dsp:txBody>
      <dsp:txXfrm rot="-5400000">
        <a:off x="3407855" y="2960921"/>
        <a:ext cx="6031763" cy="492542"/>
      </dsp:txXfrm>
    </dsp:sp>
    <dsp:sp modelId="{30CB1750-C43D-4095-86EB-E0D9CA605ACF}">
      <dsp:nvSpPr>
        <dsp:cNvPr id="0" name=""/>
        <dsp:cNvSpPr/>
      </dsp:nvSpPr>
      <dsp:spPr>
        <a:xfrm>
          <a:off x="0" y="2866047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5. Loyalty Program</a:t>
          </a:r>
          <a:endParaRPr lang="en-US" sz="1900" kern="1200"/>
        </a:p>
      </dsp:txBody>
      <dsp:txXfrm>
        <a:off x="33307" y="2899354"/>
        <a:ext cx="3341240" cy="615676"/>
      </dsp:txXfrm>
    </dsp:sp>
    <dsp:sp modelId="{E9AA27D6-1E15-41DE-967E-9DE9000C9F07}">
      <dsp:nvSpPr>
        <dsp:cNvPr id="0" name=""/>
        <dsp:cNvSpPr/>
      </dsp:nvSpPr>
      <dsp:spPr>
        <a:xfrm rot="5400000">
          <a:off x="6164142" y="894394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/>
            <a:t>Data-driven personalization</a:t>
          </a:r>
          <a:r>
            <a:rPr lang="en-US" sz="1400" b="0" i="0" kern="1200"/>
            <a:t> &amp; fast deliveries with Myntra Logistics</a:t>
          </a:r>
          <a:endParaRPr lang="en-US" sz="1400" kern="1200"/>
        </a:p>
      </dsp:txBody>
      <dsp:txXfrm rot="-5400000">
        <a:off x="3407855" y="3677327"/>
        <a:ext cx="6031763" cy="492542"/>
      </dsp:txXfrm>
    </dsp:sp>
    <dsp:sp modelId="{37DB6E91-E3E7-4486-9ED8-0B5CC2EBD265}">
      <dsp:nvSpPr>
        <dsp:cNvPr id="0" name=""/>
        <dsp:cNvSpPr/>
      </dsp:nvSpPr>
      <dsp:spPr>
        <a:xfrm>
          <a:off x="0" y="3582452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6. Tech &amp; Logistics</a:t>
          </a:r>
          <a:endParaRPr lang="en-US" sz="1900" kern="1200"/>
        </a:p>
      </dsp:txBody>
      <dsp:txXfrm>
        <a:off x="33307" y="3615759"/>
        <a:ext cx="3341240" cy="615676"/>
      </dsp:txXfrm>
    </dsp:sp>
    <dsp:sp modelId="{206F0A59-1789-4AC1-B35E-7696D2E19C13}">
      <dsp:nvSpPr>
        <dsp:cNvPr id="0" name=""/>
        <dsp:cNvSpPr/>
      </dsp:nvSpPr>
      <dsp:spPr>
        <a:xfrm rot="5400000">
          <a:off x="6164142" y="1610799"/>
          <a:ext cx="545832" cy="6058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Commission, private label sales, advertising, logistics fees</a:t>
          </a:r>
          <a:endParaRPr lang="en-US" sz="1400" kern="1200"/>
        </a:p>
      </dsp:txBody>
      <dsp:txXfrm rot="-5400000">
        <a:off x="3407855" y="4393732"/>
        <a:ext cx="6031763" cy="492542"/>
      </dsp:txXfrm>
    </dsp:sp>
    <dsp:sp modelId="{DC2E46D1-F709-454F-B5BA-157810AE6648}">
      <dsp:nvSpPr>
        <dsp:cNvPr id="0" name=""/>
        <dsp:cNvSpPr/>
      </dsp:nvSpPr>
      <dsp:spPr>
        <a:xfrm>
          <a:off x="0" y="4298858"/>
          <a:ext cx="3407854" cy="6822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7. Revenue Streams</a:t>
          </a:r>
          <a:endParaRPr lang="en-US" sz="1900" kern="1200"/>
        </a:p>
      </dsp:txBody>
      <dsp:txXfrm>
        <a:off x="33307" y="4332165"/>
        <a:ext cx="3341240" cy="615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BE83C-8F6E-45A1-9334-8B43AFE5AA19}">
      <dsp:nvSpPr>
        <dsp:cNvPr id="0" name=""/>
        <dsp:cNvSpPr/>
      </dsp:nvSpPr>
      <dsp:spPr>
        <a:xfrm>
          <a:off x="0" y="93951"/>
          <a:ext cx="482515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1. Myntra Insider (Membership Program)</a:t>
          </a:r>
          <a:endParaRPr lang="en-US" sz="1800" kern="1200" dirty="0"/>
        </a:p>
      </dsp:txBody>
      <dsp:txXfrm>
        <a:off x="21075" y="115026"/>
        <a:ext cx="4783009" cy="389580"/>
      </dsp:txXfrm>
    </dsp:sp>
    <dsp:sp modelId="{D1F5A68B-C0AC-40DE-8BF4-41E3B2EF5D15}">
      <dsp:nvSpPr>
        <dsp:cNvPr id="0" name=""/>
        <dsp:cNvSpPr/>
      </dsp:nvSpPr>
      <dsp:spPr>
        <a:xfrm>
          <a:off x="0" y="525681"/>
          <a:ext cx="4825159" cy="3055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9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Points &amp; Rewards</a:t>
          </a:r>
          <a:r>
            <a:rPr lang="en-US" sz="1400" b="0" i="0" kern="1200"/>
            <a:t>: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/>
            <a:t>Earn Insider points for every purchase.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Exclusive Access</a:t>
          </a:r>
          <a:r>
            <a:rPr lang="en-US" sz="1400" b="0" i="0" kern="1200"/>
            <a:t>: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/>
            <a:t>Early access to sales and special offers.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dirty="0"/>
            <a:t>Tiered System</a:t>
          </a:r>
          <a:r>
            <a:rPr lang="en-US" sz="1400" b="0" i="0" kern="1200" dirty="0"/>
            <a:t>: 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/>
            <a:t>(Insider, Elite, Icon) - more benefits as you move up.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Partnerships</a:t>
          </a:r>
          <a:r>
            <a:rPr lang="en-US" sz="1400" b="0" i="0" kern="1200"/>
            <a:t>: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/>
            <a:t>Points redeemable with Zomato, Gaana, and more.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Revenue Impact</a:t>
          </a:r>
          <a:r>
            <a:rPr lang="en-US" sz="1400" b="0" i="0" kern="1200"/>
            <a:t>: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Higher Retention &amp; Repeat Purchases</a:t>
          </a:r>
          <a:r>
            <a:rPr lang="en-US" sz="1400" b="0" i="0" kern="1200"/>
            <a:t>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/>
            <a:t>Increased Average Order Value (AOV)</a:t>
          </a:r>
          <a:r>
            <a:rPr lang="en-US" sz="1400" b="0" i="0" kern="1200"/>
            <a:t>.</a:t>
          </a:r>
          <a:endParaRPr lang="en-US" sz="1400" kern="1200"/>
        </a:p>
      </dsp:txBody>
      <dsp:txXfrm>
        <a:off x="0" y="525681"/>
        <a:ext cx="4825159" cy="3055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0738-2DA6-436F-BE1B-D6908447E4CC}">
      <dsp:nvSpPr>
        <dsp:cNvPr id="0" name=""/>
        <dsp:cNvSpPr/>
      </dsp:nvSpPr>
      <dsp:spPr>
        <a:xfrm>
          <a:off x="0" y="321504"/>
          <a:ext cx="4825159" cy="677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2. Marketplace Revenue</a:t>
          </a:r>
          <a:endParaRPr lang="en-US" sz="2400" kern="1200" dirty="0"/>
        </a:p>
      </dsp:txBody>
      <dsp:txXfrm>
        <a:off x="33064" y="354568"/>
        <a:ext cx="4759031" cy="611191"/>
      </dsp:txXfrm>
    </dsp:sp>
    <dsp:sp modelId="{86793DA4-B20F-4E79-B33D-52A4D0866B99}">
      <dsp:nvSpPr>
        <dsp:cNvPr id="0" name=""/>
        <dsp:cNvSpPr/>
      </dsp:nvSpPr>
      <dsp:spPr>
        <a:xfrm>
          <a:off x="0" y="998823"/>
          <a:ext cx="4825159" cy="235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99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dirty="0"/>
            <a:t>Commission from Sellers</a:t>
          </a:r>
          <a:r>
            <a:rPr lang="en-US" sz="1400" b="0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/>
            <a:t>Percentage varies by category (10-30%).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dirty="0"/>
            <a:t>Logistics &amp; Delivery</a:t>
          </a:r>
          <a:r>
            <a:rPr lang="en-US" sz="1400" b="0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/>
            <a:t>Fees for </a:t>
          </a:r>
          <a:r>
            <a:rPr lang="en-US" sz="1200" b="0" i="0" kern="1200" baseline="0" dirty="0"/>
            <a:t>warehousing</a:t>
          </a:r>
          <a:r>
            <a:rPr lang="en-US" sz="1400" b="0" i="0" kern="1200" dirty="0"/>
            <a:t>, shipping, and order fulfillment.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dirty="0"/>
            <a:t>Advertisement Revenue</a:t>
          </a:r>
          <a:r>
            <a:rPr lang="en-US" sz="1400" b="0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/>
            <a:t>Sponsored listings and banner ads from brands.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dirty="0"/>
            <a:t>Private </a:t>
          </a:r>
          <a:r>
            <a:rPr lang="en-US" sz="1200" b="1" i="0" kern="1200" dirty="0"/>
            <a:t>Labels</a:t>
          </a:r>
          <a:r>
            <a:rPr lang="en-US" sz="1400" b="0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/>
            <a:t>Higher margins from own brands like HRX, Roadster.</a:t>
          </a:r>
          <a:endParaRPr lang="en-US" sz="1400" kern="1200" dirty="0"/>
        </a:p>
      </dsp:txBody>
      <dsp:txXfrm>
        <a:off x="0" y="998823"/>
        <a:ext cx="4825159" cy="2354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2D88F-333C-4BC1-9B6C-7F9AD4249F94}">
      <dsp:nvSpPr>
        <dsp:cNvPr id="0" name=""/>
        <dsp:cNvSpPr/>
      </dsp:nvSpPr>
      <dsp:spPr>
        <a:xfrm>
          <a:off x="0" y="0"/>
          <a:ext cx="6072775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1. E-commerce Sales</a:t>
          </a:r>
          <a:endParaRPr lang="en-US" sz="2200" kern="1200"/>
        </a:p>
      </dsp:txBody>
      <dsp:txXfrm>
        <a:off x="25759" y="25759"/>
        <a:ext cx="6021257" cy="476152"/>
      </dsp:txXfrm>
    </dsp:sp>
    <dsp:sp modelId="{33545971-5126-4D70-9DB7-EB028E942460}">
      <dsp:nvSpPr>
        <dsp:cNvPr id="0" name=""/>
        <dsp:cNvSpPr/>
      </dsp:nvSpPr>
      <dsp:spPr>
        <a:xfrm>
          <a:off x="0" y="539669"/>
          <a:ext cx="6072775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1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Leading fashion platform in India.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Major drivers: EORS, Mobile app (85% orders via app).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Wide range: Fashion, accessories, beauty, home decor.</a:t>
          </a:r>
          <a:endParaRPr lang="en-US" sz="1700" kern="1200"/>
        </a:p>
      </dsp:txBody>
      <dsp:txXfrm>
        <a:off x="0" y="539669"/>
        <a:ext cx="6072775" cy="1366200"/>
      </dsp:txXfrm>
    </dsp:sp>
    <dsp:sp modelId="{0632DE5D-D815-4864-A00D-6F33ABC89AFE}">
      <dsp:nvSpPr>
        <dsp:cNvPr id="0" name=""/>
        <dsp:cNvSpPr/>
      </dsp:nvSpPr>
      <dsp:spPr>
        <a:xfrm>
          <a:off x="0" y="1905870"/>
          <a:ext cx="6072775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 Net Sales</a:t>
          </a:r>
          <a:endParaRPr lang="en-US" sz="2200" kern="1200"/>
        </a:p>
      </dsp:txBody>
      <dsp:txXfrm>
        <a:off x="25759" y="1931629"/>
        <a:ext cx="6021257" cy="476152"/>
      </dsp:txXfrm>
    </dsp:sp>
    <dsp:sp modelId="{053C55DA-7C6C-4854-A36A-71E3E6AF025F}">
      <dsp:nvSpPr>
        <dsp:cNvPr id="0" name=""/>
        <dsp:cNvSpPr/>
      </dsp:nvSpPr>
      <dsp:spPr>
        <a:xfrm>
          <a:off x="0" y="2433540"/>
          <a:ext cx="6072775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1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FY23 revenue: ₹4,375.3 Cr (+25% YoY).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Key contributors: Private labels, third-party sellers, and Myntra Insider program.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Growth: Tier 2/3 expansion and product diversification.</a:t>
          </a:r>
          <a:endParaRPr lang="en-US" sz="1700" kern="1200"/>
        </a:p>
      </dsp:txBody>
      <dsp:txXfrm>
        <a:off x="0" y="2433540"/>
        <a:ext cx="6072775" cy="1366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6A8DA-7217-4910-8ABD-DB4E39B73FE4}">
      <dsp:nvSpPr>
        <dsp:cNvPr id="0" name=""/>
        <dsp:cNvSpPr/>
      </dsp:nvSpPr>
      <dsp:spPr>
        <a:xfrm>
          <a:off x="8766211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AEDD5-2B73-4E0E-81CC-724270ECF607}">
      <dsp:nvSpPr>
        <dsp:cNvPr id="0" name=""/>
        <dsp:cNvSpPr/>
      </dsp:nvSpPr>
      <dsp:spPr>
        <a:xfrm>
          <a:off x="5026400" y="1773806"/>
          <a:ext cx="4309687" cy="2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592"/>
              </a:lnTo>
              <a:lnTo>
                <a:pt x="4309687" y="149592"/>
              </a:lnTo>
              <a:lnTo>
                <a:pt x="4309687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21D85-8503-4FB9-9950-769F1729C890}">
      <dsp:nvSpPr>
        <dsp:cNvPr id="0" name=""/>
        <dsp:cNvSpPr/>
      </dsp:nvSpPr>
      <dsp:spPr>
        <a:xfrm>
          <a:off x="7042336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4D73F-8A9F-4305-AFC0-AEF8D3FF0E52}">
      <dsp:nvSpPr>
        <dsp:cNvPr id="0" name=""/>
        <dsp:cNvSpPr/>
      </dsp:nvSpPr>
      <dsp:spPr>
        <a:xfrm>
          <a:off x="5026400" y="1773806"/>
          <a:ext cx="2585812" cy="2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592"/>
              </a:lnTo>
              <a:lnTo>
                <a:pt x="2585812" y="149592"/>
              </a:lnTo>
              <a:lnTo>
                <a:pt x="2585812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F8EF-8CE3-4DBF-9B03-C040B6736081}">
      <dsp:nvSpPr>
        <dsp:cNvPr id="0" name=""/>
        <dsp:cNvSpPr/>
      </dsp:nvSpPr>
      <dsp:spPr>
        <a:xfrm>
          <a:off x="5318461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57FE3-913A-471F-A9F3-1637EEEC1269}">
      <dsp:nvSpPr>
        <dsp:cNvPr id="0" name=""/>
        <dsp:cNvSpPr/>
      </dsp:nvSpPr>
      <dsp:spPr>
        <a:xfrm>
          <a:off x="5026400" y="1773806"/>
          <a:ext cx="861937" cy="2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592"/>
              </a:lnTo>
              <a:lnTo>
                <a:pt x="861937" y="149592"/>
              </a:lnTo>
              <a:lnTo>
                <a:pt x="861937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0B64E-61BF-440F-80AB-9C8C5773033F}">
      <dsp:nvSpPr>
        <dsp:cNvPr id="0" name=""/>
        <dsp:cNvSpPr/>
      </dsp:nvSpPr>
      <dsp:spPr>
        <a:xfrm>
          <a:off x="3594586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114D3-A326-48C7-8056-83A5566E0B6E}">
      <dsp:nvSpPr>
        <dsp:cNvPr id="0" name=""/>
        <dsp:cNvSpPr/>
      </dsp:nvSpPr>
      <dsp:spPr>
        <a:xfrm>
          <a:off x="4164462" y="1773806"/>
          <a:ext cx="861937" cy="299184"/>
        </a:xfrm>
        <a:custGeom>
          <a:avLst/>
          <a:gdLst/>
          <a:ahLst/>
          <a:cxnLst/>
          <a:rect l="0" t="0" r="0" b="0"/>
          <a:pathLst>
            <a:path>
              <a:moveTo>
                <a:pt x="861937" y="0"/>
              </a:moveTo>
              <a:lnTo>
                <a:pt x="861937" y="149592"/>
              </a:lnTo>
              <a:lnTo>
                <a:pt x="0" y="149592"/>
              </a:lnTo>
              <a:lnTo>
                <a:pt x="0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9AF8A-0F61-4752-8A11-1C7ECAA29A11}">
      <dsp:nvSpPr>
        <dsp:cNvPr id="0" name=""/>
        <dsp:cNvSpPr/>
      </dsp:nvSpPr>
      <dsp:spPr>
        <a:xfrm>
          <a:off x="1870711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07B45-0D0E-4832-8AAA-081858FBD107}">
      <dsp:nvSpPr>
        <dsp:cNvPr id="0" name=""/>
        <dsp:cNvSpPr/>
      </dsp:nvSpPr>
      <dsp:spPr>
        <a:xfrm>
          <a:off x="2440587" y="1773806"/>
          <a:ext cx="2585812" cy="299184"/>
        </a:xfrm>
        <a:custGeom>
          <a:avLst/>
          <a:gdLst/>
          <a:ahLst/>
          <a:cxnLst/>
          <a:rect l="0" t="0" r="0" b="0"/>
          <a:pathLst>
            <a:path>
              <a:moveTo>
                <a:pt x="2585812" y="0"/>
              </a:moveTo>
              <a:lnTo>
                <a:pt x="2585812" y="149592"/>
              </a:lnTo>
              <a:lnTo>
                <a:pt x="0" y="149592"/>
              </a:lnTo>
              <a:lnTo>
                <a:pt x="0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199BF-49AD-4F7D-BB3F-42A302F3622F}">
      <dsp:nvSpPr>
        <dsp:cNvPr id="0" name=""/>
        <dsp:cNvSpPr/>
      </dsp:nvSpPr>
      <dsp:spPr>
        <a:xfrm>
          <a:off x="146836" y="2785336"/>
          <a:ext cx="213703" cy="655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5357"/>
              </a:lnTo>
              <a:lnTo>
                <a:pt x="213703" y="655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CAEAC-9C87-40FB-B4E0-589765ED8C39}">
      <dsp:nvSpPr>
        <dsp:cNvPr id="0" name=""/>
        <dsp:cNvSpPr/>
      </dsp:nvSpPr>
      <dsp:spPr>
        <a:xfrm>
          <a:off x="716712" y="1773806"/>
          <a:ext cx="4309687" cy="299184"/>
        </a:xfrm>
        <a:custGeom>
          <a:avLst/>
          <a:gdLst/>
          <a:ahLst/>
          <a:cxnLst/>
          <a:rect l="0" t="0" r="0" b="0"/>
          <a:pathLst>
            <a:path>
              <a:moveTo>
                <a:pt x="4309687" y="0"/>
              </a:moveTo>
              <a:lnTo>
                <a:pt x="4309687" y="149592"/>
              </a:lnTo>
              <a:lnTo>
                <a:pt x="0" y="149592"/>
              </a:lnTo>
              <a:lnTo>
                <a:pt x="0" y="2991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0EC18-7DDC-4E3A-8722-9DC46AD23CE9}">
      <dsp:nvSpPr>
        <dsp:cNvPr id="0" name=""/>
        <dsp:cNvSpPr/>
      </dsp:nvSpPr>
      <dsp:spPr>
        <a:xfrm>
          <a:off x="4314055" y="106146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Myntra's Technology Utilization</a:t>
          </a:r>
          <a:endParaRPr lang="en-US" sz="1200" kern="1200"/>
        </a:p>
      </dsp:txBody>
      <dsp:txXfrm>
        <a:off x="4314055" y="1061461"/>
        <a:ext cx="1424690" cy="712345"/>
      </dsp:txXfrm>
    </dsp:sp>
    <dsp:sp modelId="{566EEDCA-87EF-435A-9F04-A5C687F74807}">
      <dsp:nvSpPr>
        <dsp:cNvPr id="0" name=""/>
        <dsp:cNvSpPr/>
      </dsp:nvSpPr>
      <dsp:spPr>
        <a:xfrm>
          <a:off x="4367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1. Personalization</a:t>
          </a:r>
          <a:endParaRPr lang="en-US" sz="1200" kern="1200"/>
        </a:p>
      </dsp:txBody>
      <dsp:txXfrm>
        <a:off x="4367" y="2072991"/>
        <a:ext cx="1424690" cy="712345"/>
      </dsp:txXfrm>
    </dsp:sp>
    <dsp:sp modelId="{F3F7BEC6-FBB4-4E7F-9970-9E465E1779AB}">
      <dsp:nvSpPr>
        <dsp:cNvPr id="0" name=""/>
        <dsp:cNvSpPr/>
      </dsp:nvSpPr>
      <dsp:spPr>
        <a:xfrm>
          <a:off x="360540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AI Tools: My Fashion GPT &amp; My Stylist for tailored outfit suggestions.</a:t>
          </a:r>
          <a:endParaRPr lang="en-US" sz="1200" kern="1200"/>
        </a:p>
      </dsp:txBody>
      <dsp:txXfrm>
        <a:off x="360540" y="3084521"/>
        <a:ext cx="1424690" cy="712345"/>
      </dsp:txXfrm>
    </dsp:sp>
    <dsp:sp modelId="{DAB3FF05-61F7-406E-8636-497A6678AF36}">
      <dsp:nvSpPr>
        <dsp:cNvPr id="0" name=""/>
        <dsp:cNvSpPr/>
      </dsp:nvSpPr>
      <dsp:spPr>
        <a:xfrm>
          <a:off x="1728242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2. Augmented Reality (AR)</a:t>
          </a:r>
          <a:endParaRPr lang="en-US" sz="1200" kern="1200"/>
        </a:p>
      </dsp:txBody>
      <dsp:txXfrm>
        <a:off x="1728242" y="2072991"/>
        <a:ext cx="1424690" cy="712345"/>
      </dsp:txXfrm>
    </dsp:sp>
    <dsp:sp modelId="{8686AEE2-AB81-410F-BCA3-1D3F1B4883D6}">
      <dsp:nvSpPr>
        <dsp:cNvPr id="0" name=""/>
        <dsp:cNvSpPr/>
      </dsp:nvSpPr>
      <dsp:spPr>
        <a:xfrm>
          <a:off x="2084415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Virtual Try-On: See how clothes fit before buying.</a:t>
          </a:r>
          <a:endParaRPr lang="en-US" sz="1200" kern="1200"/>
        </a:p>
      </dsp:txBody>
      <dsp:txXfrm>
        <a:off x="2084415" y="3084521"/>
        <a:ext cx="1424690" cy="712345"/>
      </dsp:txXfrm>
    </dsp:sp>
    <dsp:sp modelId="{164C71C4-2C5B-4F18-9B3B-8D8611464A7A}">
      <dsp:nvSpPr>
        <dsp:cNvPr id="0" name=""/>
        <dsp:cNvSpPr/>
      </dsp:nvSpPr>
      <dsp:spPr>
        <a:xfrm>
          <a:off x="3452117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3. Enhanced Search</a:t>
          </a:r>
          <a:endParaRPr lang="en-US" sz="1200" kern="1200"/>
        </a:p>
      </dsp:txBody>
      <dsp:txXfrm>
        <a:off x="3452117" y="2072991"/>
        <a:ext cx="1424690" cy="712345"/>
      </dsp:txXfrm>
    </dsp:sp>
    <dsp:sp modelId="{A87AF906-745A-43EE-A280-D76EA55BBB81}">
      <dsp:nvSpPr>
        <dsp:cNvPr id="0" name=""/>
        <dsp:cNvSpPr/>
      </dsp:nvSpPr>
      <dsp:spPr>
        <a:xfrm>
          <a:off x="3808290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Vernacular Search: Supports multiple regional languages.</a:t>
          </a:r>
          <a:endParaRPr lang="en-US" sz="1200" kern="1200"/>
        </a:p>
      </dsp:txBody>
      <dsp:txXfrm>
        <a:off x="3808290" y="3084521"/>
        <a:ext cx="1424690" cy="712345"/>
      </dsp:txXfrm>
    </dsp:sp>
    <dsp:sp modelId="{5253FCB6-E388-4773-9AF0-CC4A5C35014A}">
      <dsp:nvSpPr>
        <dsp:cNvPr id="0" name=""/>
        <dsp:cNvSpPr/>
      </dsp:nvSpPr>
      <dsp:spPr>
        <a:xfrm>
          <a:off x="5175992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4. Cloud Computing</a:t>
          </a:r>
          <a:endParaRPr lang="en-US" sz="1200" kern="1200"/>
        </a:p>
      </dsp:txBody>
      <dsp:txXfrm>
        <a:off x="5175992" y="2072991"/>
        <a:ext cx="1424690" cy="712345"/>
      </dsp:txXfrm>
    </dsp:sp>
    <dsp:sp modelId="{859015F0-0F3D-4AF3-B3A9-F419B46B8754}">
      <dsp:nvSpPr>
        <dsp:cNvPr id="0" name=""/>
        <dsp:cNvSpPr/>
      </dsp:nvSpPr>
      <dsp:spPr>
        <a:xfrm>
          <a:off x="5532165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Microsoft Azure: Scalable operations during peak times.</a:t>
          </a:r>
          <a:endParaRPr lang="en-US" sz="1200" kern="1200"/>
        </a:p>
      </dsp:txBody>
      <dsp:txXfrm>
        <a:off x="5532165" y="3084521"/>
        <a:ext cx="1424690" cy="712345"/>
      </dsp:txXfrm>
    </dsp:sp>
    <dsp:sp modelId="{42CD0301-6A0A-48E0-86CB-351800813F2A}">
      <dsp:nvSpPr>
        <dsp:cNvPr id="0" name=""/>
        <dsp:cNvSpPr/>
      </dsp:nvSpPr>
      <dsp:spPr>
        <a:xfrm>
          <a:off x="6899867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5. Data Analytics</a:t>
          </a:r>
          <a:endParaRPr lang="en-US" sz="1200" kern="1200"/>
        </a:p>
      </dsp:txBody>
      <dsp:txXfrm>
        <a:off x="6899867" y="2072991"/>
        <a:ext cx="1424690" cy="712345"/>
      </dsp:txXfrm>
    </dsp:sp>
    <dsp:sp modelId="{D4FC0379-6D8B-4235-A24A-506E0479E240}">
      <dsp:nvSpPr>
        <dsp:cNvPr id="0" name=""/>
        <dsp:cNvSpPr/>
      </dsp:nvSpPr>
      <dsp:spPr>
        <a:xfrm>
          <a:off x="7256040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Machine Learning: Analyzes customer behavior for better marketing.</a:t>
          </a:r>
          <a:endParaRPr lang="en-US" sz="1200" kern="1200"/>
        </a:p>
      </dsp:txBody>
      <dsp:txXfrm>
        <a:off x="7256040" y="3084521"/>
        <a:ext cx="1424690" cy="712345"/>
      </dsp:txXfrm>
    </dsp:sp>
    <dsp:sp modelId="{149C541F-FFF8-4E6D-8251-6205B59F0AA1}">
      <dsp:nvSpPr>
        <dsp:cNvPr id="0" name=""/>
        <dsp:cNvSpPr/>
      </dsp:nvSpPr>
      <dsp:spPr>
        <a:xfrm>
          <a:off x="8623742" y="207299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6. Omnichannel Experience</a:t>
          </a:r>
          <a:endParaRPr lang="en-US" sz="1200" kern="1200"/>
        </a:p>
      </dsp:txBody>
      <dsp:txXfrm>
        <a:off x="8623742" y="2072991"/>
        <a:ext cx="1424690" cy="712345"/>
      </dsp:txXfrm>
    </dsp:sp>
    <dsp:sp modelId="{7C481B9D-6691-460B-A7DA-8D104F4645A6}">
      <dsp:nvSpPr>
        <dsp:cNvPr id="0" name=""/>
        <dsp:cNvSpPr/>
      </dsp:nvSpPr>
      <dsp:spPr>
        <a:xfrm>
          <a:off x="8979915" y="3084521"/>
          <a:ext cx="1424690" cy="7123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Store Integration: Fast delivery from nearby stores.</a:t>
          </a:r>
          <a:endParaRPr lang="en-US" sz="1200" kern="1200"/>
        </a:p>
      </dsp:txBody>
      <dsp:txXfrm>
        <a:off x="8979915" y="3084521"/>
        <a:ext cx="1424690" cy="7123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23B89-A4FE-497E-909C-5FD71697215F}">
      <dsp:nvSpPr>
        <dsp:cNvPr id="0" name=""/>
        <dsp:cNvSpPr/>
      </dsp:nvSpPr>
      <dsp:spPr>
        <a:xfrm>
          <a:off x="3" y="344363"/>
          <a:ext cx="2034038" cy="2812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Formulating Strategic Recommendations for Myntra</a:t>
          </a:r>
          <a:endParaRPr lang="en-US" sz="1500" kern="1200" dirty="0"/>
        </a:p>
      </dsp:txBody>
      <dsp:txXfrm>
        <a:off x="59578" y="403938"/>
        <a:ext cx="1914888" cy="2693741"/>
      </dsp:txXfrm>
    </dsp:sp>
    <dsp:sp modelId="{EA6E1F4D-1962-4551-9704-C92FE418864C}">
      <dsp:nvSpPr>
        <dsp:cNvPr id="0" name=""/>
        <dsp:cNvSpPr/>
      </dsp:nvSpPr>
      <dsp:spPr>
        <a:xfrm>
          <a:off x="2378790" y="338"/>
          <a:ext cx="6443834" cy="1504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Based on the analysis of customer sentiment, market trends, and competitor comparison, here are strategic recommendations for Myntra:</a:t>
          </a:r>
          <a:endParaRPr lang="en-US" sz="1500" kern="1200"/>
        </a:p>
      </dsp:txBody>
      <dsp:txXfrm>
        <a:off x="2422844" y="44392"/>
        <a:ext cx="6355726" cy="1416023"/>
      </dsp:txXfrm>
    </dsp:sp>
    <dsp:sp modelId="{FF343DC2-D682-449E-A4D6-B3FB95B5D32F}">
      <dsp:nvSpPr>
        <dsp:cNvPr id="0" name=""/>
        <dsp:cNvSpPr/>
      </dsp:nvSpPr>
      <dsp:spPr>
        <a:xfrm>
          <a:off x="2378790" y="1911829"/>
          <a:ext cx="2034038" cy="1504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Strategic Recommendations Overview</a:t>
          </a:r>
          <a:endParaRPr lang="en-US" sz="1500" kern="1200" dirty="0"/>
        </a:p>
      </dsp:txBody>
      <dsp:txXfrm>
        <a:off x="2422844" y="1955883"/>
        <a:ext cx="1945930" cy="1416023"/>
      </dsp:txXfrm>
    </dsp:sp>
    <dsp:sp modelId="{B7EFA3BF-355B-4701-8B9A-A8BEC4E7579A}">
      <dsp:nvSpPr>
        <dsp:cNvPr id="0" name=""/>
        <dsp:cNvSpPr/>
      </dsp:nvSpPr>
      <dsp:spPr>
        <a:xfrm>
          <a:off x="4583688" y="1911829"/>
          <a:ext cx="2034038" cy="1504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Influencer Marketing &amp; Customer Concerns</a:t>
          </a:r>
          <a:endParaRPr lang="en-US" sz="1500" kern="1200" dirty="0"/>
        </a:p>
      </dsp:txBody>
      <dsp:txXfrm>
        <a:off x="4627742" y="1955883"/>
        <a:ext cx="1945930" cy="1416023"/>
      </dsp:txXfrm>
    </dsp:sp>
    <dsp:sp modelId="{909C3E9D-88D7-4DF4-B390-82F3AF99C1A3}">
      <dsp:nvSpPr>
        <dsp:cNvPr id="0" name=""/>
        <dsp:cNvSpPr/>
      </dsp:nvSpPr>
      <dsp:spPr>
        <a:xfrm>
          <a:off x="6788586" y="1911829"/>
          <a:ext cx="2034038" cy="1504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Expected Outcomes</a:t>
          </a:r>
          <a:endParaRPr lang="en-US" sz="1500" kern="1200" dirty="0"/>
        </a:p>
      </dsp:txBody>
      <dsp:txXfrm>
        <a:off x="6832640" y="1955883"/>
        <a:ext cx="1945930" cy="14160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75474-6F24-4EDE-8A9A-C8FB5B0FC3EE}">
      <dsp:nvSpPr>
        <dsp:cNvPr id="0" name=""/>
        <dsp:cNvSpPr/>
      </dsp:nvSpPr>
      <dsp:spPr>
        <a:xfrm>
          <a:off x="0" y="1463"/>
          <a:ext cx="5190065" cy="556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Mobile-First Strategy:</a:t>
          </a:r>
          <a:r>
            <a:rPr lang="en-US" sz="1400" b="0" i="0" kern="1200" baseline="0"/>
            <a:t> Enhance app experience and offer app-exclusive deals.</a:t>
          </a:r>
          <a:endParaRPr lang="en-US" sz="1400" kern="1200"/>
        </a:p>
      </dsp:txBody>
      <dsp:txXfrm>
        <a:off x="27187" y="28650"/>
        <a:ext cx="5135691" cy="502546"/>
      </dsp:txXfrm>
    </dsp:sp>
    <dsp:sp modelId="{3448A409-91D3-4B8B-B7CA-380F3F3FEE5C}">
      <dsp:nvSpPr>
        <dsp:cNvPr id="0" name=""/>
        <dsp:cNvSpPr/>
      </dsp:nvSpPr>
      <dsp:spPr>
        <a:xfrm>
          <a:off x="0" y="598703"/>
          <a:ext cx="5190065" cy="556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Sustainable Fashion:</a:t>
          </a:r>
          <a:r>
            <a:rPr lang="en-US" sz="1400" b="0" i="0" kern="1200" baseline="0"/>
            <a:t> Expand eco-friendly product lines and promote comfort wear.</a:t>
          </a:r>
          <a:endParaRPr lang="en-US" sz="1400" kern="1200"/>
        </a:p>
      </dsp:txBody>
      <dsp:txXfrm>
        <a:off x="27187" y="625890"/>
        <a:ext cx="5135691" cy="502546"/>
      </dsp:txXfrm>
    </dsp:sp>
    <dsp:sp modelId="{2990EB76-EF6F-4A68-85F5-9A0FA5E6E7EA}">
      <dsp:nvSpPr>
        <dsp:cNvPr id="0" name=""/>
        <dsp:cNvSpPr/>
      </dsp:nvSpPr>
      <dsp:spPr>
        <a:xfrm>
          <a:off x="0" y="1195942"/>
          <a:ext cx="5190065" cy="556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Capitalize on Seasonal Trends:</a:t>
          </a:r>
          <a:r>
            <a:rPr lang="en-US" sz="1400" b="0" i="0" kern="1200" baseline="0"/>
            <a:t> Boost marketing during peak festive seasons. </a:t>
          </a:r>
          <a:endParaRPr lang="en-US" sz="1400" kern="1200"/>
        </a:p>
      </dsp:txBody>
      <dsp:txXfrm>
        <a:off x="27187" y="1223129"/>
        <a:ext cx="5135691" cy="502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5FBED-2B45-4EF2-A202-842B1158E937}">
      <dsp:nvSpPr>
        <dsp:cNvPr id="0" name=""/>
        <dsp:cNvSpPr/>
      </dsp:nvSpPr>
      <dsp:spPr>
        <a:xfrm>
          <a:off x="5440474" y="1818082"/>
          <a:ext cx="225031" cy="1755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5247"/>
              </a:lnTo>
              <a:lnTo>
                <a:pt x="225031" y="175524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A12F8-576A-4DF7-BAD3-47B87AC2619C}">
      <dsp:nvSpPr>
        <dsp:cNvPr id="0" name=""/>
        <dsp:cNvSpPr/>
      </dsp:nvSpPr>
      <dsp:spPr>
        <a:xfrm>
          <a:off x="5440474" y="1818082"/>
          <a:ext cx="225031" cy="69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097"/>
              </a:lnTo>
              <a:lnTo>
                <a:pt x="225031" y="6900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3551E-4279-4293-B495-C4FDB310517C}">
      <dsp:nvSpPr>
        <dsp:cNvPr id="0" name=""/>
        <dsp:cNvSpPr/>
      </dsp:nvSpPr>
      <dsp:spPr>
        <a:xfrm>
          <a:off x="4225303" y="752932"/>
          <a:ext cx="1815255" cy="315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522"/>
              </a:lnTo>
              <a:lnTo>
                <a:pt x="1815255" y="157522"/>
              </a:lnTo>
              <a:lnTo>
                <a:pt x="1815255" y="31504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78566-AC29-4E3F-8A67-96E367F55561}">
      <dsp:nvSpPr>
        <dsp:cNvPr id="0" name=""/>
        <dsp:cNvSpPr/>
      </dsp:nvSpPr>
      <dsp:spPr>
        <a:xfrm>
          <a:off x="3625218" y="1818082"/>
          <a:ext cx="225031" cy="1755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5247"/>
              </a:lnTo>
              <a:lnTo>
                <a:pt x="225031" y="175524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16062-A276-4E7C-9EA9-2F266B44C9B8}">
      <dsp:nvSpPr>
        <dsp:cNvPr id="0" name=""/>
        <dsp:cNvSpPr/>
      </dsp:nvSpPr>
      <dsp:spPr>
        <a:xfrm>
          <a:off x="3625218" y="1818082"/>
          <a:ext cx="225031" cy="69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097"/>
              </a:lnTo>
              <a:lnTo>
                <a:pt x="225031" y="6900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AA81B-7E6E-4727-9829-06519647A595}">
      <dsp:nvSpPr>
        <dsp:cNvPr id="0" name=""/>
        <dsp:cNvSpPr/>
      </dsp:nvSpPr>
      <dsp:spPr>
        <a:xfrm>
          <a:off x="4179583" y="752932"/>
          <a:ext cx="91440" cy="3150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04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2913F-521C-46D8-84FE-B31B63DAF30F}">
      <dsp:nvSpPr>
        <dsp:cNvPr id="0" name=""/>
        <dsp:cNvSpPr/>
      </dsp:nvSpPr>
      <dsp:spPr>
        <a:xfrm>
          <a:off x="1809963" y="1818082"/>
          <a:ext cx="225031" cy="1755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5247"/>
              </a:lnTo>
              <a:lnTo>
                <a:pt x="225031" y="175524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7790A-7FD8-4B39-B93D-D1054A5D55E6}">
      <dsp:nvSpPr>
        <dsp:cNvPr id="0" name=""/>
        <dsp:cNvSpPr/>
      </dsp:nvSpPr>
      <dsp:spPr>
        <a:xfrm>
          <a:off x="1809963" y="1818082"/>
          <a:ext cx="225031" cy="69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097"/>
              </a:lnTo>
              <a:lnTo>
                <a:pt x="225031" y="6900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8A19-8A49-4CA4-8428-27C84731EEEC}">
      <dsp:nvSpPr>
        <dsp:cNvPr id="0" name=""/>
        <dsp:cNvSpPr/>
      </dsp:nvSpPr>
      <dsp:spPr>
        <a:xfrm>
          <a:off x="2410047" y="752932"/>
          <a:ext cx="1815255" cy="315044"/>
        </a:xfrm>
        <a:custGeom>
          <a:avLst/>
          <a:gdLst/>
          <a:ahLst/>
          <a:cxnLst/>
          <a:rect l="0" t="0" r="0" b="0"/>
          <a:pathLst>
            <a:path>
              <a:moveTo>
                <a:pt x="1815255" y="0"/>
              </a:moveTo>
              <a:lnTo>
                <a:pt x="1815255" y="157522"/>
              </a:lnTo>
              <a:lnTo>
                <a:pt x="0" y="157522"/>
              </a:lnTo>
              <a:lnTo>
                <a:pt x="0" y="31504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972F7-2F0D-48F8-8A6A-E0727A313B3F}">
      <dsp:nvSpPr>
        <dsp:cNvPr id="0" name=""/>
        <dsp:cNvSpPr/>
      </dsp:nvSpPr>
      <dsp:spPr>
        <a:xfrm>
          <a:off x="2477437" y="2826"/>
          <a:ext cx="3495732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Market Trend Identification is Understanding Fashion Trends for Myntra</a:t>
          </a:r>
          <a:endParaRPr lang="en-US" sz="1500" kern="1200"/>
        </a:p>
      </dsp:txBody>
      <dsp:txXfrm>
        <a:off x="2477437" y="2826"/>
        <a:ext cx="3495732" cy="750105"/>
      </dsp:txXfrm>
    </dsp:sp>
    <dsp:sp modelId="{5AF31E75-5396-4CFA-98B1-CF174CC74F1B}">
      <dsp:nvSpPr>
        <dsp:cNvPr id="0" name=""/>
        <dsp:cNvSpPr/>
      </dsp:nvSpPr>
      <dsp:spPr>
        <a:xfrm>
          <a:off x="1659941" y="10679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Data Collection</a:t>
          </a:r>
          <a:endParaRPr lang="en-US" sz="1500" kern="1200"/>
        </a:p>
      </dsp:txBody>
      <dsp:txXfrm>
        <a:off x="1659941" y="1067976"/>
        <a:ext cx="1500211" cy="750105"/>
      </dsp:txXfrm>
    </dsp:sp>
    <dsp:sp modelId="{BB9D4009-EF9B-4A81-A01A-304D37DEBAFF}">
      <dsp:nvSpPr>
        <dsp:cNvPr id="0" name=""/>
        <dsp:cNvSpPr/>
      </dsp:nvSpPr>
      <dsp:spPr>
        <a:xfrm>
          <a:off x="2034994" y="213312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Monitor social media conversations    </a:t>
          </a:r>
          <a:endParaRPr lang="en-US" sz="1500" kern="1200"/>
        </a:p>
      </dsp:txBody>
      <dsp:txXfrm>
        <a:off x="2034994" y="2133126"/>
        <a:ext cx="1500211" cy="750105"/>
      </dsp:txXfrm>
    </dsp:sp>
    <dsp:sp modelId="{33238A6B-019A-4A54-B01E-C4F25BAFB150}">
      <dsp:nvSpPr>
        <dsp:cNvPr id="0" name=""/>
        <dsp:cNvSpPr/>
      </dsp:nvSpPr>
      <dsp:spPr>
        <a:xfrm>
          <a:off x="2034994" y="31982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Analyze influencer content</a:t>
          </a:r>
          <a:endParaRPr lang="en-US" sz="1500" kern="1200"/>
        </a:p>
      </dsp:txBody>
      <dsp:txXfrm>
        <a:off x="2034994" y="3198276"/>
        <a:ext cx="1500211" cy="750105"/>
      </dsp:txXfrm>
    </dsp:sp>
    <dsp:sp modelId="{21B9BBF8-4A9E-438E-BC8E-AEDBB1829DFE}">
      <dsp:nvSpPr>
        <dsp:cNvPr id="0" name=""/>
        <dsp:cNvSpPr/>
      </dsp:nvSpPr>
      <dsp:spPr>
        <a:xfrm>
          <a:off x="3475197" y="10679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Trend Analysis</a:t>
          </a:r>
          <a:endParaRPr lang="en-US" sz="1500" kern="1200"/>
        </a:p>
      </dsp:txBody>
      <dsp:txXfrm>
        <a:off x="3475197" y="1067976"/>
        <a:ext cx="1500211" cy="750105"/>
      </dsp:txXfrm>
    </dsp:sp>
    <dsp:sp modelId="{F06DF9CA-789C-47C3-B0D6-0B5192AAC1FA}">
      <dsp:nvSpPr>
        <dsp:cNvPr id="0" name=""/>
        <dsp:cNvSpPr/>
      </dsp:nvSpPr>
      <dsp:spPr>
        <a:xfrm>
          <a:off x="3850250" y="213312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Track popular hashtags</a:t>
          </a:r>
          <a:endParaRPr lang="en-US" sz="1500" kern="1200"/>
        </a:p>
      </dsp:txBody>
      <dsp:txXfrm>
        <a:off x="3850250" y="2133126"/>
        <a:ext cx="1500211" cy="750105"/>
      </dsp:txXfrm>
    </dsp:sp>
    <dsp:sp modelId="{EFC212AC-8B6C-481D-AE11-63EE7DB4E8AB}">
      <dsp:nvSpPr>
        <dsp:cNvPr id="0" name=""/>
        <dsp:cNvSpPr/>
      </dsp:nvSpPr>
      <dsp:spPr>
        <a:xfrm>
          <a:off x="3850250" y="31982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Perform sentiment analysis</a:t>
          </a:r>
          <a:endParaRPr lang="en-US" sz="1500" kern="1200"/>
        </a:p>
      </dsp:txBody>
      <dsp:txXfrm>
        <a:off x="3850250" y="3198276"/>
        <a:ext cx="1500211" cy="750105"/>
      </dsp:txXfrm>
    </dsp:sp>
    <dsp:sp modelId="{56283244-2852-419B-A318-8C0FA5EC6D90}">
      <dsp:nvSpPr>
        <dsp:cNvPr id="0" name=""/>
        <dsp:cNvSpPr/>
      </dsp:nvSpPr>
      <dsp:spPr>
        <a:xfrm>
          <a:off x="5290453" y="10679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Report Findings</a:t>
          </a:r>
          <a:endParaRPr lang="en-US" sz="1500" kern="1200" dirty="0"/>
        </a:p>
      </dsp:txBody>
      <dsp:txXfrm>
        <a:off x="5290453" y="1067976"/>
        <a:ext cx="1500211" cy="750105"/>
      </dsp:txXfrm>
    </dsp:sp>
    <dsp:sp modelId="{107B31BA-9F08-4DA3-80A1-E14DBBF17B6C}">
      <dsp:nvSpPr>
        <dsp:cNvPr id="0" name=""/>
        <dsp:cNvSpPr/>
      </dsp:nvSpPr>
      <dsp:spPr>
        <a:xfrm>
          <a:off x="5665505" y="213312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Visual Representation</a:t>
          </a:r>
          <a:endParaRPr lang="en-US" sz="1500" kern="1200"/>
        </a:p>
      </dsp:txBody>
      <dsp:txXfrm>
        <a:off x="5665505" y="2133126"/>
        <a:ext cx="1500211" cy="750105"/>
      </dsp:txXfrm>
    </dsp:sp>
    <dsp:sp modelId="{EF238CB0-029F-4CEE-8E0D-4F0D0FF8F832}">
      <dsp:nvSpPr>
        <dsp:cNvPr id="0" name=""/>
        <dsp:cNvSpPr/>
      </dsp:nvSpPr>
      <dsp:spPr>
        <a:xfrm>
          <a:off x="5665505" y="3198276"/>
          <a:ext cx="1500211" cy="7501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Actional Insights</a:t>
          </a:r>
          <a:endParaRPr lang="en-US" sz="1500" kern="1200"/>
        </a:p>
      </dsp:txBody>
      <dsp:txXfrm>
        <a:off x="5665505" y="3198276"/>
        <a:ext cx="1500211" cy="750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1267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2353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098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090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805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18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65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196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3195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8802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255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83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939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034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713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4029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4583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E455D6-223F-4652-A6AF-64E5A9AD416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C323E2E-9498-402A-8F69-5FAA3EBBA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5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credit card and shopping bags&#10;&#10;Description automatically generated">
            <a:extLst>
              <a:ext uri="{FF2B5EF4-FFF2-40B4-BE49-F238E27FC236}">
                <a16:creationId xmlns:a16="http://schemas.microsoft.com/office/drawing/2014/main" id="{1922D00C-0D71-39C8-61B2-089E95DF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" y="-1685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435B4-A1BE-983B-6E42-8A8D6F018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6955" y="3213425"/>
            <a:ext cx="8825658" cy="267764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Myntra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3E6D6-658E-E624-58DC-D3762F26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5170" y="5811828"/>
            <a:ext cx="1986830" cy="861420"/>
          </a:xfrm>
        </p:spPr>
        <p:txBody>
          <a:bodyPr/>
          <a:lstStyle/>
          <a:p>
            <a:r>
              <a:rPr lang="en-US" dirty="0">
                <a:latin typeface="Aptos ExtraBold" panose="020F0502020204030204" pitchFamily="34" charset="0"/>
              </a:rPr>
              <a:t>suparna</a:t>
            </a:r>
          </a:p>
        </p:txBody>
      </p:sp>
    </p:spTree>
    <p:extLst>
      <p:ext uri="{BB962C8B-B14F-4D97-AF65-F5344CB8AC3E}">
        <p14:creationId xmlns:p14="http://schemas.microsoft.com/office/powerpoint/2010/main" val="1348204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ADAB2-792A-75C3-0E40-C7022486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SWOT Analysis of Myntra.com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E29022-0E39-0AE3-014B-16D076B7B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694" y="970384"/>
            <a:ext cx="7474737" cy="44474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3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42B8-5CFC-296F-8F2D-A58B264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Review Analysis</a:t>
            </a:r>
          </a:p>
        </p:txBody>
      </p:sp>
      <p:pic>
        <p:nvPicPr>
          <p:cNvPr id="6" name="Content Placeholder 5" descr="A screenshot of a survey&#10;&#10;Description automatically generated">
            <a:extLst>
              <a:ext uri="{FF2B5EF4-FFF2-40B4-BE49-F238E27FC236}">
                <a16:creationId xmlns:a16="http://schemas.microsoft.com/office/drawing/2014/main" id="{15506265-F0D9-EFEE-A083-FF9E7B93FB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931437"/>
            <a:ext cx="5330146" cy="48519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6BDAB-61A8-CA8B-D5BC-4FA7FE9B7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3" y="2603499"/>
            <a:ext cx="4825158" cy="2004715"/>
          </a:xfrm>
        </p:spPr>
        <p:txBody>
          <a:bodyPr/>
          <a:lstStyle/>
          <a:p>
            <a:r>
              <a:rPr lang="en-US" dirty="0"/>
              <a:t>Myntra is generally well-regarded, with around 55% positive sentiment, but addressing delivery challenges (40%) and enhancing app functionality (30%) are crucial for improving overall customer satisfaction. </a:t>
            </a:r>
          </a:p>
        </p:txBody>
      </p:sp>
    </p:spTree>
    <p:extLst>
      <p:ext uri="{BB962C8B-B14F-4D97-AF65-F5344CB8AC3E}">
        <p14:creationId xmlns:p14="http://schemas.microsoft.com/office/powerpoint/2010/main" val="1701357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0F41-ED48-3DB1-54E9-11A75F47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Myntra Customer Review Analysis: High and Low Impact Comments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B1497-A435-387D-0A3E-2294AA61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897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28DA-FD6B-61BB-B5E6-0C55646F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Myntra Customer Review Analysis: High and Low Impact Comments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3DF9C-1316-663E-A37C-97FD7178F0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High Impact Consumer Comments</a:t>
            </a:r>
          </a:p>
          <a:p>
            <a:r>
              <a:rPr lang="en-US" dirty="0"/>
              <a:t>Quality: "Great quality and variety of products!"</a:t>
            </a:r>
          </a:p>
          <a:p>
            <a:r>
              <a:rPr lang="en-US" dirty="0"/>
              <a:t>User Experience: "User-friendly app, easy to navigate."</a:t>
            </a:r>
          </a:p>
          <a:p>
            <a:r>
              <a:rPr lang="en-US" dirty="0"/>
              <a:t>Customer Service: "Responsive support helped me quickly."</a:t>
            </a:r>
          </a:p>
          <a:p>
            <a:r>
              <a:rPr lang="en-US" dirty="0"/>
              <a:t>Brand Loyalty: "Myntra is my go-to for fashion!"</a:t>
            </a:r>
          </a:p>
          <a:p>
            <a:r>
              <a:rPr lang="en-US" dirty="0"/>
              <a:t>Virtual Try-On: "The virtual try-on feature is fantastic!"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65435-94BD-CBD9-4817-70A40F4F86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var(--font-fk-grotesk)"/>
              </a:rPr>
              <a:t>Low Impact Consumer Comments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Delivery Issues: "I received an empty box for my order. Very disappointing!"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"Delivery was delayed multiple times."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Product Authenticity Concerns: "I got a product that seemed fake and without tags."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"Some items don't match the quality shown online."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App Functionality Problems: "The app crashes often."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"Payment processing issues during checkout."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57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D2E2-6116-5E8B-4E5D-8AC7EA80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Sentiment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370616-83A0-0F24-2D39-7E9FDF7BE8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4954" y="2603491"/>
            <a:ext cx="857478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Collected customer reviews from Myntra website and social media.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Categories: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Reviews categorized as: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60%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Neutral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20%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20%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 pie chart showing: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(Green) - 60%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Neutral (Gray) - 20%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(Red) - 20%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81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7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5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F5864-3815-A3F1-6531-D61263B4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Pie chart showing Customer Sentiment Distribution for Myntra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1FE0B906-B32D-67E0-C0A2-B8A481D81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4" y="1277128"/>
            <a:ext cx="4986236" cy="4300627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5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DF67-7AD5-8D83-B32B-D7E4C78D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Trend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CB9E4A-AADA-F0C2-8AAA-857A59E3A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834" y="2820899"/>
            <a:ext cx="112295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 Categories: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Rise in casual wear, athleisure, and ethnic wear.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 Shift: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Growing interest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sustainable fashion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comfort wear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 Peaks: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sales during festivals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Diwali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year-end sales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Trends: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use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shopping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personalized 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27543737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9D4A-CE49-0ED7-9E29-7EDDF990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Myntra sales trends Over the Year(2023)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EFC26-589F-D9A1-6B37-6F8134913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4278" y="2677644"/>
            <a:ext cx="1828826" cy="1895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50A696F5-7227-38EE-62EB-AEBDBA0E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49" y="793102"/>
            <a:ext cx="5381495" cy="56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370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60946-6C77-D3F7-4B8E-13EF1720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Trends and 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3C9332-026F-7DCC-0A2C-A6A953FE7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4954" y="2588102"/>
            <a:ext cx="957845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Shopping Growth: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Consumers are using the Myntra app more frequently.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Influencer Impact: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Fashion influencers are driving interest in trending collections.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Sensitivity: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Consumers are looking for good deals and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sustainable and comfortable fashion categories.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 in personalized shopping experiences and mobile-first strategies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95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52" name="Rectangle 615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5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CD482-ABF7-FD70-4B93-3F8B4688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86" y="1504948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 bar diagram for Key trends </a:t>
            </a:r>
          </a:p>
        </p:txBody>
      </p:sp>
      <p:pic>
        <p:nvPicPr>
          <p:cNvPr id="6146" name="Picture 2" descr="Output image">
            <a:extLst>
              <a:ext uri="{FF2B5EF4-FFF2-40B4-BE49-F238E27FC236}">
                <a16:creationId xmlns:a16="http://schemas.microsoft.com/office/drawing/2014/main" id="{FD39A7E4-72DA-C2BF-3BE2-5AD456D2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421462"/>
            <a:ext cx="6470907" cy="401196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3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ACC5-1750-8CA3-2A81-36F988E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Myntra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C706-0415-45EA-BE0B-FCB33761B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8031"/>
            <a:ext cx="9142413" cy="4189943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/>
              <a:t>1. Overview (Brief Description)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/>
              <a:t>Founded in </a:t>
            </a:r>
            <a:r>
              <a:rPr lang="en-US" sz="5600" b="1"/>
              <a:t>2007</a:t>
            </a:r>
            <a:r>
              <a:rPr lang="en-US" sz="5600"/>
              <a:t>, pivoted to fashion in </a:t>
            </a:r>
            <a:r>
              <a:rPr lang="en-US" sz="5600" b="1"/>
              <a:t>2011</a:t>
            </a:r>
            <a:r>
              <a:rPr lang="en-US" sz="560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Leading</a:t>
            </a:r>
            <a:r>
              <a:rPr lang="en-US" sz="5600"/>
              <a:t> fashion &amp; lifestyle e-commerce in India.</a:t>
            </a:r>
          </a:p>
          <a:p>
            <a:r>
              <a:rPr lang="en-US" sz="5600" b="1"/>
              <a:t>2. Key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Wide Range</a:t>
            </a:r>
            <a:r>
              <a:rPr lang="en-US" sz="5600"/>
              <a:t> of fashion, beauty, and lifestyle products.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Exclusive Brands</a:t>
            </a:r>
            <a:r>
              <a:rPr lang="en-US" sz="5600"/>
              <a:t>: HRX, Roadster, House of Pataudi.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Celebrity Partnerships</a:t>
            </a:r>
            <a:r>
              <a:rPr lang="en-US" sz="5600"/>
              <a:t>: Exclusive collaborations.</a:t>
            </a:r>
          </a:p>
          <a:p>
            <a:r>
              <a:rPr lang="en-US" sz="5600" b="1"/>
              <a:t>3. Acquisition by Flipkart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/>
              <a:t>Acquired by </a:t>
            </a:r>
            <a:r>
              <a:rPr lang="en-US" sz="5600" b="1"/>
              <a:t>Flipkart</a:t>
            </a:r>
            <a:r>
              <a:rPr lang="en-US" sz="5600"/>
              <a:t> in 2014; operates as a separate entity.</a:t>
            </a:r>
          </a:p>
          <a:p>
            <a:r>
              <a:rPr lang="en-US" sz="5600" b="1"/>
              <a:t>4. Innovations &amp; Loyalty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Myntra Insider</a:t>
            </a:r>
            <a:r>
              <a:rPr lang="en-US" sz="5600"/>
              <a:t>: Loyalty program.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Myntra Studio</a:t>
            </a:r>
            <a:r>
              <a:rPr lang="en-US" sz="5600"/>
              <a:t>: Personalized fashion content.</a:t>
            </a:r>
          </a:p>
          <a:p>
            <a:r>
              <a:rPr lang="en-US" sz="5600" b="1"/>
              <a:t>5. Major Events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1"/>
              <a:t>End of Reason Sale (EORS)</a:t>
            </a:r>
            <a:r>
              <a:rPr lang="en-US" sz="5600"/>
              <a:t>: Biggest sales event with huge discounts.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1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337-20C6-97DE-B636-70EB8A4A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76" y="954618"/>
            <a:ext cx="8761413" cy="706964"/>
          </a:xfrm>
        </p:spPr>
        <p:txBody>
          <a:bodyPr/>
          <a:lstStyle/>
          <a:p>
            <a:r>
              <a:rPr lang="en-US" b="1" dirty="0"/>
              <a:t>Formulating Strategic Recommendations for Myntra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0687E0-5FEC-D485-9B1C-28DAEE020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465268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373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5FFD-E955-15ED-AA2A-450A4FDD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7" y="1295400"/>
            <a:ext cx="3865830" cy="1600200"/>
          </a:xfrm>
        </p:spPr>
        <p:txBody>
          <a:bodyPr/>
          <a:lstStyle/>
          <a:p>
            <a:r>
              <a:rPr lang="en-US" dirty="0"/>
              <a:t>Strategic Recommendations Overview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24721B-2FF0-C7D3-60A8-C7CBC7B66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287918"/>
              </p:ext>
            </p:extLst>
          </p:nvPr>
        </p:nvGraphicFramePr>
        <p:xfrm>
          <a:off x="531071" y="3429000"/>
          <a:ext cx="519006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87ED88-237F-13FC-8ED0-AE4847A6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90444" y="1447800"/>
            <a:ext cx="44718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2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22AEF-56BA-419B-4DB9-632D9BA4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Influencer Marketing &amp; Customer Concerns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E6BBF04-A969-7FD6-4525-65EBC21F4CA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39097" y="2251587"/>
            <a:ext cx="6191001" cy="39788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fontAlgn="base">
              <a:lnSpc>
                <a:spcPct val="90000"/>
              </a:lnSpc>
              <a:buNone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Influencers: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Icon of a person with a megaphone or camera (symbolizing content creation and promotion).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Social media icons (Instagram, YouTube, Twitter) representing the platforms influencers use.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group of people (symbolizing reach and audience).</a:t>
            </a:r>
          </a:p>
          <a:p>
            <a:pPr marL="0" marR="0" lvl="0" indent="0" fontAlgn="base">
              <a:lnSpc>
                <a:spcPct val="90000"/>
              </a:lnSpc>
              <a:buNone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Customer Engagement: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speech bubble icon (indicating communication and engagement).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Thumbs-up or heart icons (symbolizing likes or positive feedback).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shopping bag (representing product recommendations leading to sales).</a:t>
            </a:r>
          </a:p>
          <a:p>
            <a:pPr marL="0" marR="0" lvl="0" indent="0" fontAlgn="base">
              <a:lnSpc>
                <a:spcPct val="90000"/>
              </a:lnSpc>
              <a:buNone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Transparency and Trust: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checkmark or shield icon (representing trustworthiness).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magnifying glass (symbolizing clarity and transparency).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Stars or ratings (indicating customer feedback).</a:t>
            </a:r>
          </a:p>
          <a:p>
            <a:pPr marL="0" marR="0" lvl="0" indent="0" fontAlgn="base">
              <a:lnSpc>
                <a:spcPct val="90000"/>
              </a:lnSpc>
              <a:buNone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Concerns: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An exclamation mark or warning icon (highlighting potential issues like trust or authenticity).</a:t>
            </a:r>
          </a:p>
          <a:p>
            <a:pPr marL="400050" lvl="1" indent="0" fontAlgn="base">
              <a:lnSpc>
                <a:spcPct val="90000"/>
              </a:lnSpc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FFFFFE"/>
                </a:solidFill>
                <a:effectLst/>
              </a:rPr>
              <a:t>A question mark (symbolizing customer doubts or queries).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endParaRPr kumimoji="0" lang="en-US" altLang="en-US" sz="900" u="none" strike="noStrike" cap="none" normalizeH="0" baseline="0" dirty="0">
              <a:ln>
                <a:noFill/>
              </a:ln>
              <a:solidFill>
                <a:srgbClr val="FFFFFE"/>
              </a:solidFill>
              <a:effectLst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E1B60D-9FF0-3D36-93C3-133A44D3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71" b="1"/>
          <a:stretch/>
        </p:blipFill>
        <p:spPr>
          <a:xfrm>
            <a:off x="8156454" y="645107"/>
            <a:ext cx="2648861" cy="27103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9076E2-DA5A-8A79-9099-3AB2D25B6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" r="2269" b="1"/>
          <a:stretch/>
        </p:blipFill>
        <p:spPr>
          <a:xfrm>
            <a:off x="8156453" y="3520086"/>
            <a:ext cx="2648863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1A68-B6CA-7963-C30F-2EC35421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Trends Identification for Myntra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37E6D0-0940-64B1-9290-A79AC9C04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207623"/>
              </p:ext>
            </p:extLst>
          </p:nvPr>
        </p:nvGraphicFramePr>
        <p:xfrm>
          <a:off x="1154954" y="2603499"/>
          <a:ext cx="8825659" cy="3951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4000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4B0C-8E3F-6723-3DA9-7290C2D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30EE0-2E0A-D914-0BE3-07844596E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548" y="2060285"/>
            <a:ext cx="5544451" cy="456684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200" b="1" i="0" dirty="0">
                <a:effectLst/>
                <a:latin typeface="+mj-lt"/>
              </a:rPr>
              <a:t>1. Enhance Customer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🔄 Improve Return Policy: Simplify exchanges and refunds.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👩‍💼 Customer Support: Train staff for better service.</a:t>
            </a:r>
          </a:p>
          <a:p>
            <a:pPr marL="0" indent="0" algn="l">
              <a:buNone/>
            </a:pPr>
            <a:r>
              <a:rPr lang="en-US" sz="1200" b="1" i="0" dirty="0">
                <a:effectLst/>
                <a:latin typeface="+mj-lt"/>
              </a:rPr>
              <a:t>2. Leverage Technology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🤖 AI Personalization: Tailored recommendations.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🕶️ Augmented Reality: Expand virtual try-on features.</a:t>
            </a:r>
          </a:p>
          <a:p>
            <a:pPr marL="0" indent="0" algn="l">
              <a:buNone/>
            </a:pPr>
            <a:r>
              <a:rPr lang="en-US" sz="1200" b="1" i="0" dirty="0">
                <a:effectLst/>
                <a:latin typeface="+mj-lt"/>
              </a:rPr>
              <a:t>3. Diversify Marketing Channels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🤝 Influencer Partnerships: Collaborate with micro-influencers.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📚 Content Marketing: Create engaging fashion content.</a:t>
            </a:r>
          </a:p>
          <a:p>
            <a:pPr marL="0" indent="0" algn="l">
              <a:buNone/>
            </a:pPr>
            <a:r>
              <a:rPr lang="en-US" sz="1200" b="1" i="0" dirty="0">
                <a:effectLst/>
                <a:latin typeface="+mj-lt"/>
              </a:rPr>
              <a:t>4. Focus on Sustainability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🌱 Sustainable Products: Increase eco-friendly options.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🔍 Transparency: Communicate sourcing practices.</a:t>
            </a:r>
          </a:p>
          <a:p>
            <a:pPr marL="0" indent="0" algn="l">
              <a:buNone/>
            </a:pPr>
            <a:r>
              <a:rPr lang="en-US" sz="1200" b="1" i="0" dirty="0">
                <a:effectLst/>
                <a:latin typeface="+mj-lt"/>
              </a:rPr>
              <a:t>5. Expand Product 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🛍️ Private Label Strategy: Grow premium offerings.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</a:rPr>
              <a:t>🎉 Seasonal Collections: Launch limited-edition items.</a:t>
            </a:r>
          </a:p>
          <a:p>
            <a:endParaRPr lang="en-US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95D5C-AA24-EF52-FC59-50DB70FA8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5983288" cy="4168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6. Optimize Digital Presence</a:t>
            </a:r>
          </a:p>
          <a:p>
            <a:pPr lvl="1"/>
            <a:r>
              <a:rPr lang="en-US" sz="1200" dirty="0"/>
              <a:t>🔍 SEO Improvements: Enhance search visibility.</a:t>
            </a:r>
          </a:p>
          <a:p>
            <a:pPr lvl="1"/>
            <a:r>
              <a:rPr lang="en-US" sz="1200" dirty="0"/>
              <a:t>📱 Mobile Optimization: Ensure seamless mobile experience.</a:t>
            </a:r>
          </a:p>
          <a:p>
            <a:pPr marL="0" indent="0">
              <a:buNone/>
            </a:pPr>
            <a:r>
              <a:rPr lang="en-US" sz="1200" b="1" dirty="0"/>
              <a:t>7. Community Engagement</a:t>
            </a:r>
          </a:p>
          <a:p>
            <a:pPr lvl="1"/>
            <a:r>
              <a:rPr lang="en-US" sz="1200" dirty="0"/>
              <a:t>🎥 Interactive Campaigns: Host live shopping events.</a:t>
            </a:r>
          </a:p>
          <a:p>
            <a:pPr lvl="1"/>
            <a:r>
              <a:rPr lang="en-US" sz="1200" dirty="0"/>
              <a:t>💬 Feedback Mechanism: Implement robust customer feedback systems.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b="1" dirty="0"/>
              <a:t>Conclusion</a:t>
            </a:r>
          </a:p>
          <a:p>
            <a:r>
              <a:rPr lang="en-US" sz="1400" dirty="0"/>
              <a:t> implementing these strategies, Myntra can strengthen its market position and enhance customer loyalty in the competitive fashion e-commerce landscape.</a:t>
            </a:r>
          </a:p>
        </p:txBody>
      </p:sp>
    </p:spTree>
    <p:extLst>
      <p:ext uri="{BB962C8B-B14F-4D97-AF65-F5344CB8AC3E}">
        <p14:creationId xmlns:p14="http://schemas.microsoft.com/office/powerpoint/2010/main" val="3633308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03F1-AA52-8659-DC16-DC46E07C5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4499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A4CA-633A-C956-7312-D2DB07C0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Myntra Business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195955-F624-F2DE-8315-983EC3534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878812"/>
              </p:ext>
            </p:extLst>
          </p:nvPr>
        </p:nvGraphicFramePr>
        <p:xfrm>
          <a:off x="1685925" y="1952625"/>
          <a:ext cx="9466263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5032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F77F7-2F58-3F34-0F20-ABC025BA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2499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Chart for Myntra's Market Position &amp; Growth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7829C-8DAD-5E50-065A-66652188E737}"/>
              </a:ext>
            </a:extLst>
          </p:cNvPr>
          <p:cNvSpPr txBox="1"/>
          <p:nvPr/>
        </p:nvSpPr>
        <p:spPr>
          <a:xfrm>
            <a:off x="740153" y="5075200"/>
            <a:ext cx="10676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Myntra's revenue and expenses both increased in FY23, with a significant rise in </a:t>
            </a:r>
            <a:r>
              <a:rPr lang="en-US" sz="1400" b="1" dirty="0">
                <a:solidFill>
                  <a:schemeClr val="bg2"/>
                </a:solidFill>
              </a:rPr>
              <a:t>advertising expenses</a:t>
            </a:r>
            <a:r>
              <a:rPr lang="en-US" sz="1400" dirty="0">
                <a:solidFill>
                  <a:schemeClr val="bg2"/>
                </a:solidFill>
              </a:rPr>
              <a:t> (40% of revenue). Despite revenue growth, the company reported a larger net loss.</a:t>
            </a:r>
          </a:p>
          <a:p>
            <a:r>
              <a:rPr lang="en-US" sz="1400" dirty="0">
                <a:solidFill>
                  <a:schemeClr val="bg2"/>
                </a:solidFill>
              </a:rPr>
              <a:t>This chart provides a clear financial snapshot of Myntra’s cost structure and highlights the growing importance of advertising investments in driving revenue, despite profitability challenges.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912B3-3F76-D48E-FB9B-20D6546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33" r="1" b="1"/>
          <a:stretch/>
        </p:blipFill>
        <p:spPr>
          <a:xfrm>
            <a:off x="675267" y="514138"/>
            <a:ext cx="5019794" cy="4561061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9550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804A-AA04-4B52-7C5F-48BE1844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and Marketplace Revenue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42F1CA-8823-E7FE-4ED8-5F2F2F64B54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11180960"/>
              </p:ext>
            </p:extLst>
          </p:nvPr>
        </p:nvGraphicFramePr>
        <p:xfrm>
          <a:off x="1154953" y="2344848"/>
          <a:ext cx="4825159" cy="367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1F1B510-1A8B-9BF9-4A1A-2D684A012B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9043779"/>
              </p:ext>
            </p:extLst>
          </p:nvPr>
        </p:nvGraphicFramePr>
        <p:xfrm>
          <a:off x="6552744" y="2616451"/>
          <a:ext cx="4825159" cy="367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45843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68626-C4F0-A0EA-271D-D2945697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25" y="484239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Ecommerce and net Sales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A54104-61D8-57E5-524C-C4BB92102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18226" y="1584438"/>
            <a:ext cx="4125317" cy="481016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B486F49-5E0F-B1D4-0929-E57BF2AC79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4271426"/>
              </p:ext>
            </p:extLst>
          </p:nvPr>
        </p:nvGraphicFramePr>
        <p:xfrm>
          <a:off x="721727" y="2148300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760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043D-3B23-D7ED-9968-A4E1C9B8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online stores of Myntra.com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C63074-9638-8472-E993-097102B95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720" y="2379007"/>
            <a:ext cx="10891112" cy="4374878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731328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037C-A598-64A0-3CAB-D6BC7618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Utilization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F3F6D8-7007-80F5-04D2-0CE82DFA5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263853"/>
              </p:ext>
            </p:extLst>
          </p:nvPr>
        </p:nvGraphicFramePr>
        <p:xfrm>
          <a:off x="813208" y="1828800"/>
          <a:ext cx="10408973" cy="4858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919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EEB9-B2EE-786F-9D55-9D1C1AD0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Personalization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AAB39-5E0C-D15F-0F85-97CA3A08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4808"/>
            <a:ext cx="10187709" cy="4453083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var(--font-fk-grotesk)"/>
              </a:rPr>
              <a:t>🌟 </a:t>
            </a:r>
            <a:r>
              <a:rPr lang="en-US" sz="7200" b="1" i="0" dirty="0">
                <a:effectLst/>
                <a:latin typeface="var(--font-fk-grotesk)"/>
              </a:rPr>
              <a:t>Data Analytics &amp; Personalization at Myntra </a:t>
            </a:r>
            <a:r>
              <a:rPr lang="en-US" sz="5600" b="0" i="0" dirty="0">
                <a:effectLst/>
                <a:latin typeface="var(--font-fk-grotesk)"/>
              </a:rPr>
              <a:t>🌟</a:t>
            </a:r>
          </a:p>
          <a:p>
            <a:pPr algn="l"/>
            <a:r>
              <a:rPr lang="en-US" sz="5600" b="0" i="0" dirty="0">
                <a:effectLst/>
                <a:latin typeface="var(--font-fk-grotesk)"/>
              </a:rPr>
              <a:t>📊 </a:t>
            </a:r>
            <a:r>
              <a:rPr lang="en-US" sz="5600" b="1" i="0" dirty="0">
                <a:effectLst/>
                <a:latin typeface="var(--font-fk-grotesk)"/>
              </a:rPr>
              <a:t>Data Analytics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Centralized Platform: Utilizes Microsoft Azure for comprehensive insights.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Real-Time Insights: Power BI for quick, actionable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Smart Search: Photo Search matches user images with products.</a:t>
            </a:r>
          </a:p>
          <a:p>
            <a:pPr algn="l"/>
            <a:r>
              <a:rPr lang="en-US" sz="5600" b="0" i="0" dirty="0">
                <a:effectLst/>
                <a:latin typeface="var(--font-fk-grotesk)"/>
              </a:rPr>
              <a:t>🎯 </a:t>
            </a:r>
            <a:r>
              <a:rPr lang="en-US" sz="5600" b="1" i="0" dirty="0">
                <a:effectLst/>
                <a:latin typeface="var(--font-fk-grotesk)"/>
              </a:rPr>
              <a:t>Personalization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AI-Powered Recommendations: My Fashion GPT &amp; My Stylist for personalized outfit suggestions.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Virtual Try-On: Experience products with AR technology.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Tailored Shopping Experience: Customized product displays based on user behavior.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Omnichannel Convenience: Fast delivery from nearby stores.</a:t>
            </a:r>
          </a:p>
          <a:p>
            <a:pPr algn="l"/>
            <a:r>
              <a:rPr lang="en-US" sz="5600" b="0" i="0" dirty="0">
                <a:effectLst/>
                <a:latin typeface="var(--font-fk-grotesk)"/>
              </a:rPr>
              <a:t>🚀 </a:t>
            </a:r>
            <a:r>
              <a:rPr lang="en-US" sz="5600" b="1" i="0" dirty="0">
                <a:effectLst/>
                <a:latin typeface="var(--font-fk-grotesk)"/>
              </a:rPr>
              <a:t>Why It Matters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Enhances customer engagement and satisfaction.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600" b="0" i="0" dirty="0">
                <a:effectLst/>
                <a:latin typeface="__fkGroteskNeue_598ab8"/>
              </a:rPr>
              <a:t>Drives higher conversion rates and loyalty.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13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6846</TotalTime>
  <Words>1534</Words>
  <Application>Microsoft Office PowerPoint</Application>
  <PresentationFormat>Widescreen</PresentationFormat>
  <Paragraphs>213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__fkGroteskNeue_598ab8</vt:lpstr>
      <vt:lpstr>Aptos ExtraBold</vt:lpstr>
      <vt:lpstr>Arial</vt:lpstr>
      <vt:lpstr>Century Gothic</vt:lpstr>
      <vt:lpstr>var(--font-fk-grotesk)</vt:lpstr>
      <vt:lpstr>Wingdings 3</vt:lpstr>
      <vt:lpstr>Ion Boardroom</vt:lpstr>
      <vt:lpstr>Myntra Analysis</vt:lpstr>
      <vt:lpstr>Introduction to Myntra</vt:lpstr>
      <vt:lpstr>Myntra Business Model</vt:lpstr>
      <vt:lpstr>Chart for Myntra's Market Position &amp; Growth</vt:lpstr>
      <vt:lpstr>Membership and Marketplace Revenue</vt:lpstr>
      <vt:lpstr>Ecommerce and net Sales</vt:lpstr>
      <vt:lpstr>Comparable online stores of Myntra.com</vt:lpstr>
      <vt:lpstr>Technology Utilization</vt:lpstr>
      <vt:lpstr>Data Analytics and Personalization</vt:lpstr>
      <vt:lpstr>SWOT Analysis of Myntra.com</vt:lpstr>
      <vt:lpstr>Customer Review Analysis</vt:lpstr>
      <vt:lpstr>Myntra Customer Review Analysis: High and Low Impact Comments</vt:lpstr>
      <vt:lpstr>Myntra Customer Review Analysis: High and Low Impact Comments</vt:lpstr>
      <vt:lpstr>Customer Sentiment Overview</vt:lpstr>
      <vt:lpstr>Pie chart showing Customer Sentiment Distribution for Myntra</vt:lpstr>
      <vt:lpstr>Market Trend Overview</vt:lpstr>
      <vt:lpstr>Myntra sales trends Over the Year(2023)</vt:lpstr>
      <vt:lpstr>Key Trends and Recommendations</vt:lpstr>
      <vt:lpstr>A bar diagram for Key trends </vt:lpstr>
      <vt:lpstr>Formulating Strategic Recommendations for Myntra </vt:lpstr>
      <vt:lpstr>Strategic Recommendations Overview</vt:lpstr>
      <vt:lpstr>Influencer Marketing &amp; Customer Concerns</vt:lpstr>
      <vt:lpstr>Market Trends Identification for Myntra</vt:lpstr>
      <vt:lpstr>Strategic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suparna damodaran</dc:creator>
  <cp:lastModifiedBy>suparna damodaran</cp:lastModifiedBy>
  <cp:revision>58</cp:revision>
  <dcterms:created xsi:type="dcterms:W3CDTF">2024-10-01T02:44:37Z</dcterms:created>
  <dcterms:modified xsi:type="dcterms:W3CDTF">2024-10-05T20:51:02Z</dcterms:modified>
</cp:coreProperties>
</file>